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6858000" cx="12192000"/>
  <p:notesSz cx="6858000" cy="9144000"/>
  <p:embeddedFontLst>
    <p:embeddedFont>
      <p:font typeface="Gill Sans"/>
      <p:regular r:id="rId18"/>
      <p:bold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36">
          <p15:clr>
            <a:srgbClr val="A4A3A4"/>
          </p15:clr>
        </p15:guide>
        <p15:guide id="2" pos="38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992565-E2B9-41E3-AEB0-962F501C2641}">
  <a:tblStyle styleId="{FC992565-E2B9-41E3-AEB0-962F501C2641}" styleName="Table_0">
    <a:wholeTbl>
      <a:tcTxStyle b="off" i="off">
        <a:font>
          <a:latin typeface="Calibri"/>
          <a:ea typeface="Calibri"/>
          <a:cs typeface="Calibri"/>
        </a:font>
        <a:schemeClr val="dk1"/>
      </a:tcTxStyle>
      <a:tcStyle>
        <a:tcBdr>
          <a:left>
            <a:ln cap="flat" cmpd="sng" w="12700">
              <a:solidFill>
                <a:schemeClr val="accent1"/>
              </a:solidFill>
              <a:prstDash val="solid"/>
              <a:round/>
              <a:headEnd len="sm" w="sm" type="none"/>
              <a:tailEnd len="sm" w="sm" type="none"/>
            </a:ln>
          </a:left>
          <a:right>
            <a:ln cap="flat" cmpd="sng" w="12700">
              <a:solidFill>
                <a:schemeClr val="accent1"/>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12700">
              <a:solidFill>
                <a:schemeClr val="accent1"/>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FAE7EE"/>
          </a:solidFill>
        </a:fill>
      </a:tcStyle>
    </a:band1H>
    <a:band2H>
      <a:tcTxStyle/>
    </a:band2H>
    <a:band1V>
      <a:tcTxStyle/>
      <a:tcStyle>
        <a:fill>
          <a:solidFill>
            <a:srgbClr val="FAE7EE"/>
          </a:solidFill>
        </a:fill>
      </a:tcStyle>
    </a:band1V>
    <a:band2V>
      <a:tcTxStyle/>
    </a:band2V>
    <a:lastCol>
      <a:tcTxStyle b="on" i="off"/>
    </a:lastCol>
    <a:firstCol>
      <a:tcTxStyle b="on" i="off"/>
    </a:firstCol>
    <a:lastRow>
      <a:tcTxStyle b="on" i="off"/>
      <a:tcStyle>
        <a:tcBdr>
          <a:top>
            <a:ln cap="flat" cmpd="sng" w="50800">
              <a:solidFill>
                <a:schemeClr val="accent1"/>
              </a:solidFill>
              <a:prstDash val="solid"/>
              <a:round/>
              <a:headEnd len="sm" w="sm" type="none"/>
              <a:tailEnd len="sm" w="sm" type="none"/>
            </a:ln>
          </a:top>
        </a:tcBdr>
        <a:fill>
          <a:solidFill>
            <a:schemeClr val="lt1"/>
          </a:solidFill>
        </a:fill>
      </a:tcStyle>
    </a:lastRow>
    <a:seCell>
      <a:tcTxStyle/>
    </a:seCell>
    <a:swCell>
      <a:tcTxStyle/>
    </a:swCell>
    <a:firstRow>
      <a:tcTxStyle b="on" i="off">
        <a:font>
          <a:latin typeface="Calibri"/>
          <a:ea typeface="Calibri"/>
          <a:cs typeface="Calibri"/>
        </a:font>
        <a:schemeClr val="lt1"/>
      </a:tcTxStyle>
      <a:tcStyle>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36" orient="horz"/>
        <p:guide pos="3864"/>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font" Target="fonts/GillSans-bold.fntdata"/><Relationship Id="rId6" Type="http://schemas.openxmlformats.org/officeDocument/2006/relationships/notesMaster" Target="notesMasters/notesMaster1.xml"/><Relationship Id="rId18" Type="http://schemas.openxmlformats.org/officeDocument/2006/relationships/font" Target="fonts/GillSans-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p:cSld name="Diapositiva de título">
    <p:spTree>
      <p:nvGrpSpPr>
        <p:cNvPr id="17" name="Shape 17"/>
        <p:cNvGrpSpPr/>
        <p:nvPr/>
      </p:nvGrpSpPr>
      <p:grpSpPr>
        <a:xfrm>
          <a:off x="0" y="0"/>
          <a:ext cx="0" cy="0"/>
          <a:chOff x="0" y="0"/>
          <a:chExt cx="0" cy="0"/>
        </a:xfrm>
      </p:grpSpPr>
      <p:sp>
        <p:nvSpPr>
          <p:cNvPr id="18" name="Google Shape;18;p2"/>
          <p:cNvSpPr/>
          <p:nvPr/>
        </p:nvSpPr>
        <p:spPr>
          <a:xfrm>
            <a:off x="3139127" y="2540523"/>
            <a:ext cx="1998483" cy="1987966"/>
          </a:xfrm>
          <a:prstGeom prst="ellipse">
            <a:avLst/>
          </a:prstGeom>
          <a:solidFill>
            <a:schemeClr val="accent5">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9" name="Google Shape;19;p2"/>
          <p:cNvSpPr/>
          <p:nvPr/>
        </p:nvSpPr>
        <p:spPr>
          <a:xfrm>
            <a:off x="9339902" y="3267948"/>
            <a:ext cx="535937" cy="533117"/>
          </a:xfrm>
          <a:prstGeom prst="ellipse">
            <a:avLst/>
          </a:prstGeom>
          <a:solidFill>
            <a:srgbClr val="EE80BC">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0" name="Google Shape;20;p2"/>
          <p:cNvSpPr/>
          <p:nvPr/>
        </p:nvSpPr>
        <p:spPr>
          <a:xfrm>
            <a:off x="1526768" y="3429000"/>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1" name="Google Shape;21;p2"/>
          <p:cNvSpPr txBox="1"/>
          <p:nvPr>
            <p:ph type="title"/>
          </p:nvPr>
        </p:nvSpPr>
        <p:spPr>
          <a:xfrm>
            <a:off x="1104900" y="1979630"/>
            <a:ext cx="10668000" cy="2969443"/>
          </a:xfrm>
          <a:prstGeom prst="rect">
            <a:avLst/>
          </a:prstGeom>
          <a:noFill/>
          <a:ln>
            <a:noFill/>
          </a:ln>
        </p:spPr>
        <p:txBody>
          <a:bodyPr anchorCtr="0" anchor="ctr" bIns="91425" lIns="91425" spcFirstLastPara="1" rIns="91425" wrap="square" tIns="0">
            <a:noAutofit/>
          </a:bodyPr>
          <a:lstStyle>
            <a:lvl1pPr lvl="0" algn="ctr">
              <a:lnSpc>
                <a:spcPct val="150000"/>
              </a:lnSpc>
              <a:spcBef>
                <a:spcPts val="0"/>
              </a:spcBef>
              <a:spcAft>
                <a:spcPts val="0"/>
              </a:spcAft>
              <a:buClr>
                <a:schemeClr val="dk1"/>
              </a:buClr>
              <a:buSzPts val="11499"/>
              <a:buFont typeface="Calibri"/>
              <a:buNone/>
              <a:defRPr sz="114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
          <p:cNvSpPr/>
          <p:nvPr/>
        </p:nvSpPr>
        <p:spPr>
          <a:xfrm>
            <a:off x="3120076" y="1119481"/>
            <a:ext cx="4749538" cy="4724544"/>
          </a:xfrm>
          <a:prstGeom prst="ellipse">
            <a:avLst/>
          </a:prstGeom>
          <a:noFill/>
          <a:ln cap="flat" cmpd="sng" w="9525">
            <a:solidFill>
              <a:schemeClr val="dk1">
                <a:alpha val="9803"/>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3" name="Google Shape;23;p2"/>
          <p:cNvSpPr/>
          <p:nvPr/>
        </p:nvSpPr>
        <p:spPr>
          <a:xfrm>
            <a:off x="1526769" y="1668430"/>
            <a:ext cx="3610841" cy="3591839"/>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4" name="Google Shape;24;p2"/>
          <p:cNvSpPr/>
          <p:nvPr/>
        </p:nvSpPr>
        <p:spPr>
          <a:xfrm>
            <a:off x="1526768" y="3429000"/>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5" name="Google Shape;25;p2"/>
          <p:cNvSpPr/>
          <p:nvPr/>
        </p:nvSpPr>
        <p:spPr>
          <a:xfrm rot="10800000">
            <a:off x="8439878" y="5850862"/>
            <a:ext cx="3682959" cy="100713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 name="Google Shape;26;p2"/>
          <p:cNvSpPr/>
          <p:nvPr/>
        </p:nvSpPr>
        <p:spPr>
          <a:xfrm>
            <a:off x="1104900" y="-9056"/>
            <a:ext cx="3682959" cy="100713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7" name="Google Shape;27;p2"/>
          <p:cNvSpPr txBox="1"/>
          <p:nvPr>
            <p:ph idx="1" type="subTitle"/>
          </p:nvPr>
        </p:nvSpPr>
        <p:spPr>
          <a:xfrm>
            <a:off x="1104900" y="4528489"/>
            <a:ext cx="10668000" cy="853179"/>
          </a:xfrm>
          <a:prstGeom prst="rect">
            <a:avLst/>
          </a:prstGeom>
          <a:noFill/>
          <a:ln>
            <a:noFill/>
          </a:ln>
        </p:spPr>
        <p:txBody>
          <a:bodyPr anchorCtr="0" anchor="t" bIns="45700" lIns="0" spcFirstLastPara="1" rIns="0" wrap="square" tIns="45700">
            <a:noAutofit/>
          </a:bodyPr>
          <a:lstStyle>
            <a:lvl1pPr lvl="0" algn="ctr">
              <a:lnSpc>
                <a:spcPct val="90000"/>
              </a:lnSpc>
              <a:spcBef>
                <a:spcPts val="1000"/>
              </a:spcBef>
              <a:spcAft>
                <a:spcPts val="0"/>
              </a:spcAft>
              <a:buClr>
                <a:srgbClr val="2F3342"/>
              </a:buClr>
              <a:buSzPts val="3600"/>
              <a:buNone/>
              <a:defRPr sz="3600">
                <a:solidFill>
                  <a:srgbClr val="2F3342"/>
                </a:solidFill>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p:cSld name="Solo el título">
    <p:spTree>
      <p:nvGrpSpPr>
        <p:cNvPr id="98" name="Shape 98"/>
        <p:cNvGrpSpPr/>
        <p:nvPr/>
      </p:nvGrpSpPr>
      <p:grpSpPr>
        <a:xfrm>
          <a:off x="0" y="0"/>
          <a:ext cx="0" cy="0"/>
          <a:chOff x="0" y="0"/>
          <a:chExt cx="0" cy="0"/>
        </a:xfrm>
      </p:grpSpPr>
      <p:sp>
        <p:nvSpPr>
          <p:cNvPr id="99" name="Google Shape;99;p11"/>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00" name="Google Shape;100;p11"/>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01" name="Google Shape;101;p11"/>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02" name="Google Shape;102;p11"/>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03" name="Google Shape;103;p11"/>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4" name="Google Shape;104;p11"/>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11"/>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p:cSld name="Encabezado de sección">
    <p:spTree>
      <p:nvGrpSpPr>
        <p:cNvPr id="107" name="Shape 107"/>
        <p:cNvGrpSpPr/>
        <p:nvPr/>
      </p:nvGrpSpPr>
      <p:grpSpPr>
        <a:xfrm>
          <a:off x="0" y="0"/>
          <a:ext cx="0" cy="0"/>
          <a:chOff x="0" y="0"/>
          <a:chExt cx="0" cy="0"/>
        </a:xfrm>
      </p:grpSpPr>
      <p:pic>
        <p:nvPicPr>
          <p:cNvPr id="108" name="Google Shape;108;p12"/>
          <p:cNvPicPr preferRelativeResize="0"/>
          <p:nvPr/>
        </p:nvPicPr>
        <p:blipFill rotWithShape="1">
          <a:blip r:embed="rId2">
            <a:alphaModFix/>
          </a:blip>
          <a:srcRect b="0" l="0" r="0" t="0"/>
          <a:stretch/>
        </p:blipFill>
        <p:spPr>
          <a:xfrm>
            <a:off x="5425439" y="0"/>
            <a:ext cx="6766561" cy="6858000"/>
          </a:xfrm>
          <a:custGeom>
            <a:rect b="b" l="l" r="r" t="t"/>
            <a:pathLst>
              <a:path extrusionOk="0" h="6858000" w="6766561">
                <a:moveTo>
                  <a:pt x="0" y="0"/>
                </a:moveTo>
                <a:lnTo>
                  <a:pt x="6766561" y="0"/>
                </a:lnTo>
                <a:lnTo>
                  <a:pt x="6766561" y="6858000"/>
                </a:lnTo>
                <a:lnTo>
                  <a:pt x="0" y="6858000"/>
                </a:lnTo>
                <a:close/>
              </a:path>
            </a:pathLst>
          </a:custGeom>
          <a:noFill/>
          <a:ln>
            <a:noFill/>
          </a:ln>
        </p:spPr>
      </p:pic>
      <p:sp>
        <p:nvSpPr>
          <p:cNvPr id="109" name="Google Shape;109;p12"/>
          <p:cNvSpPr/>
          <p:nvPr/>
        </p:nvSpPr>
        <p:spPr>
          <a:xfrm>
            <a:off x="1755742"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10" name="Google Shape;110;p12"/>
          <p:cNvSpPr/>
          <p:nvPr/>
        </p:nvSpPr>
        <p:spPr>
          <a:xfrm>
            <a:off x="392841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11" name="Google Shape;111;p12"/>
          <p:cNvSpPr/>
          <p:nvPr/>
        </p:nvSpPr>
        <p:spPr>
          <a:xfrm>
            <a:off x="1524000" y="1812813"/>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12" name="Google Shape;112;p12"/>
          <p:cNvSpPr/>
          <p:nvPr/>
        </p:nvSpPr>
        <p:spPr>
          <a:xfrm rot="10800000">
            <a:off x="3192203"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3" name="Google Shape;113;p12"/>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4" name="Google Shape;114;p12"/>
          <p:cNvSpPr txBox="1"/>
          <p:nvPr>
            <p:ph type="title"/>
          </p:nvPr>
        </p:nvSpPr>
        <p:spPr>
          <a:xfrm>
            <a:off x="1533144" y="1237089"/>
            <a:ext cx="4562856" cy="1563624"/>
          </a:xfrm>
          <a:prstGeom prst="rect">
            <a:avLst/>
          </a:prstGeom>
          <a:noFill/>
          <a:ln>
            <a:noFill/>
          </a:ln>
        </p:spPr>
        <p:txBody>
          <a:bodyPr anchorCtr="0" anchor="b" bIns="0" lIns="91425" spcFirstLastPara="1" rIns="91425" wrap="square" tIns="0">
            <a:noAutofit/>
          </a:bodyPr>
          <a:lstStyle>
            <a:lvl1pPr lvl="0" algn="l">
              <a:lnSpc>
                <a:spcPct val="90000"/>
              </a:lnSpc>
              <a:spcBef>
                <a:spcPts val="0"/>
              </a:spcBef>
              <a:spcAft>
                <a:spcPts val="0"/>
              </a:spcAft>
              <a:buClr>
                <a:srgbClr val="262626"/>
              </a:buClr>
              <a:buSzPts val="3600"/>
              <a:buFont typeface="Calibri"/>
              <a:buNone/>
              <a:defRPr b="0" sz="36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5" name="Google Shape;115;p12"/>
          <p:cNvSpPr/>
          <p:nvPr/>
        </p:nvSpPr>
        <p:spPr>
          <a:xfrm>
            <a:off x="5425439" y="0"/>
            <a:ext cx="6766561" cy="6858000"/>
          </a:xfrm>
          <a:prstGeom prst="rect">
            <a:avLst/>
          </a:prstGeom>
          <a:solidFill>
            <a:schemeClr val="l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6" name="Google Shape;116;p12"/>
          <p:cNvSpPr txBox="1"/>
          <p:nvPr>
            <p:ph idx="1" type="body"/>
          </p:nvPr>
        </p:nvSpPr>
        <p:spPr>
          <a:xfrm>
            <a:off x="1533143" y="2888791"/>
            <a:ext cx="4562856" cy="2410459"/>
          </a:xfrm>
          <a:prstGeom prst="rect">
            <a:avLst/>
          </a:prstGeom>
          <a:noFill/>
          <a:ln>
            <a:noFill/>
          </a:ln>
        </p:spPr>
        <p:txBody>
          <a:bodyPr anchorCtr="0" anchor="t" bIns="45700" lIns="91425" spcFirstLastPara="1" rIns="91425" wrap="square" tIns="73150">
            <a:noAutofit/>
          </a:bodyPr>
          <a:lstStyle>
            <a:lvl1pPr indent="-228600" lvl="0" marL="457200" algn="l">
              <a:lnSpc>
                <a:spcPct val="90000"/>
              </a:lnSpc>
              <a:spcBef>
                <a:spcPts val="1000"/>
              </a:spcBef>
              <a:spcAft>
                <a:spcPts val="0"/>
              </a:spcAft>
              <a:buClr>
                <a:schemeClr val="dk1"/>
              </a:buClr>
              <a:buSzPts val="1400"/>
              <a:buNone/>
              <a:defRPr b="0" i="0" sz="1400"/>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p:cSld name="Dos objetos">
    <p:spTree>
      <p:nvGrpSpPr>
        <p:cNvPr id="117" name="Shape 117"/>
        <p:cNvGrpSpPr/>
        <p:nvPr/>
      </p:nvGrpSpPr>
      <p:grpSpPr>
        <a:xfrm>
          <a:off x="0" y="0"/>
          <a:ext cx="0" cy="0"/>
          <a:chOff x="0" y="0"/>
          <a:chExt cx="0" cy="0"/>
        </a:xfrm>
      </p:grpSpPr>
      <p:sp>
        <p:nvSpPr>
          <p:cNvPr id="118" name="Google Shape;118;p13"/>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19" name="Google Shape;119;p13"/>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20" name="Google Shape;120;p13"/>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21" name="Google Shape;121;p13"/>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22" name="Google Shape;122;p13"/>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3" name="Google Shape;123;p13"/>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4" name="Google Shape;124;p13"/>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13"/>
          <p:cNvSpPr txBox="1"/>
          <p:nvPr>
            <p:ph idx="1" type="body"/>
          </p:nvPr>
        </p:nvSpPr>
        <p:spPr>
          <a:xfrm>
            <a:off x="1104900" y="1338606"/>
            <a:ext cx="4914900" cy="4838357"/>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13"/>
          <p:cNvSpPr txBox="1"/>
          <p:nvPr>
            <p:ph idx="2" type="body"/>
          </p:nvPr>
        </p:nvSpPr>
        <p:spPr>
          <a:xfrm>
            <a:off x="6172202" y="1338606"/>
            <a:ext cx="5181598" cy="4838357"/>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p:cSld name="Comparación">
    <p:spTree>
      <p:nvGrpSpPr>
        <p:cNvPr id="127" name="Shape 127"/>
        <p:cNvGrpSpPr/>
        <p:nvPr/>
      </p:nvGrpSpPr>
      <p:grpSpPr>
        <a:xfrm>
          <a:off x="0" y="0"/>
          <a:ext cx="0" cy="0"/>
          <a:chOff x="0" y="0"/>
          <a:chExt cx="0" cy="0"/>
        </a:xfrm>
      </p:grpSpPr>
      <p:sp>
        <p:nvSpPr>
          <p:cNvPr id="128" name="Google Shape;128;p14"/>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29" name="Google Shape;129;p14"/>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30" name="Google Shape;130;p14"/>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31" name="Google Shape;131;p14"/>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32" name="Google Shape;132;p14"/>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3" name="Google Shape;133;p14"/>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4" name="Google Shape;134;p14"/>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14"/>
          <p:cNvSpPr txBox="1"/>
          <p:nvPr>
            <p:ph idx="1" type="body"/>
          </p:nvPr>
        </p:nvSpPr>
        <p:spPr>
          <a:xfrm>
            <a:off x="1104900" y="1341797"/>
            <a:ext cx="4892675"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6" name="Google Shape;136;p14"/>
          <p:cNvSpPr txBox="1"/>
          <p:nvPr>
            <p:ph idx="2" type="body"/>
          </p:nvPr>
        </p:nvSpPr>
        <p:spPr>
          <a:xfrm>
            <a:off x="1104900" y="2308409"/>
            <a:ext cx="4892675" cy="3881254"/>
          </a:xfrm>
          <a:prstGeom prst="rect">
            <a:avLst/>
          </a:prstGeom>
          <a:noFill/>
          <a:ln>
            <a:noFill/>
          </a:ln>
        </p:spPr>
        <p:txBody>
          <a:bodyPr anchorCtr="0" anchor="t" bIns="45700" lIns="91425" spcFirstLastPara="1" rIns="91425" wrap="square" tIns="4570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sz="2000"/>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30200" lvl="4" marL="2286000" algn="l">
              <a:lnSpc>
                <a:spcPct val="90000"/>
              </a:lnSpc>
              <a:spcBef>
                <a:spcPts val="500"/>
              </a:spcBef>
              <a:spcAft>
                <a:spcPts val="0"/>
              </a:spcAft>
              <a:buClr>
                <a:schemeClr val="dk1"/>
              </a:buClr>
              <a:buSzPts val="1600"/>
              <a:buChar char="•"/>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14"/>
          <p:cNvSpPr txBox="1"/>
          <p:nvPr>
            <p:ph idx="3" type="body"/>
          </p:nvPr>
        </p:nvSpPr>
        <p:spPr>
          <a:xfrm>
            <a:off x="6194426" y="1341797"/>
            <a:ext cx="5160961"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8" name="Google Shape;138;p14"/>
          <p:cNvSpPr txBox="1"/>
          <p:nvPr>
            <p:ph idx="4" type="body"/>
          </p:nvPr>
        </p:nvSpPr>
        <p:spPr>
          <a:xfrm>
            <a:off x="6194426" y="2308409"/>
            <a:ext cx="5160962" cy="3881254"/>
          </a:xfrm>
          <a:prstGeom prst="rect">
            <a:avLst/>
          </a:prstGeom>
          <a:noFill/>
          <a:ln>
            <a:noFill/>
          </a:ln>
        </p:spPr>
        <p:txBody>
          <a:bodyPr anchorCtr="0" anchor="t" bIns="45700" lIns="91425" spcFirstLastPara="1" rIns="91425" wrap="square" tIns="4570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sz="2000"/>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30200" lvl="4" marL="2286000" algn="l">
              <a:lnSpc>
                <a:spcPct val="90000"/>
              </a:lnSpc>
              <a:spcBef>
                <a:spcPts val="500"/>
              </a:spcBef>
              <a:spcAft>
                <a:spcPts val="0"/>
              </a:spcAft>
              <a:buClr>
                <a:schemeClr val="dk1"/>
              </a:buClr>
              <a:buSzPts val="1600"/>
              <a:buChar char="•"/>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p:cSld name="Contenido con título">
    <p:spTree>
      <p:nvGrpSpPr>
        <p:cNvPr id="139" name="Shape 139"/>
        <p:cNvGrpSpPr/>
        <p:nvPr/>
      </p:nvGrpSpPr>
      <p:grpSpPr>
        <a:xfrm>
          <a:off x="0" y="0"/>
          <a:ext cx="0" cy="0"/>
          <a:chOff x="0" y="0"/>
          <a:chExt cx="0" cy="0"/>
        </a:xfrm>
      </p:grpSpPr>
      <p:sp>
        <p:nvSpPr>
          <p:cNvPr id="140" name="Google Shape;140;p15"/>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41" name="Google Shape;141;p15"/>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42" name="Google Shape;142;p15"/>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43" name="Google Shape;143;p15"/>
          <p:cNvSpPr/>
          <p:nvPr/>
        </p:nvSpPr>
        <p:spPr>
          <a:xfrm>
            <a:off x="5243414" y="6098258"/>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44" name="Google Shape;144;p15"/>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5" name="Google Shape;145;p15"/>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6" name="Google Shape;146;p15"/>
          <p:cNvSpPr txBox="1"/>
          <p:nvPr>
            <p:ph type="title"/>
          </p:nvPr>
        </p:nvSpPr>
        <p:spPr>
          <a:xfrm>
            <a:off x="1104900" y="457200"/>
            <a:ext cx="3667125"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15"/>
          <p:cNvSpPr txBox="1"/>
          <p:nvPr>
            <p:ph idx="1" type="body"/>
          </p:nvPr>
        </p:nvSpPr>
        <p:spPr>
          <a:xfrm>
            <a:off x="1104900" y="2057400"/>
            <a:ext cx="3667125"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8" name="Google Shape;148;p15"/>
          <p:cNvSpPr txBox="1"/>
          <p:nvPr>
            <p:ph idx="2" type="body"/>
          </p:nvPr>
        </p:nvSpPr>
        <p:spPr>
          <a:xfrm>
            <a:off x="4990896" y="457201"/>
            <a:ext cx="6364492" cy="540385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p:cSld name="En blanco">
    <p:spTree>
      <p:nvGrpSpPr>
        <p:cNvPr id="149" name="Shape 149"/>
        <p:cNvGrpSpPr/>
        <p:nvPr/>
      </p:nvGrpSpPr>
      <p:grpSpPr>
        <a:xfrm>
          <a:off x="0" y="0"/>
          <a:ext cx="0" cy="0"/>
          <a:chOff x="0" y="0"/>
          <a:chExt cx="0" cy="0"/>
        </a:xfrm>
      </p:grpSpPr>
      <p:sp>
        <p:nvSpPr>
          <p:cNvPr id="150" name="Google Shape;150;p16"/>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51" name="Google Shape;151;p16"/>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52" name="Google Shape;152;p16"/>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53" name="Google Shape;153;p16"/>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54" name="Google Shape;154;p16"/>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5" name="Google Shape;155;p16"/>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ivisoria">
  <p:cSld name="Diapositiva divisoria">
    <p:spTree>
      <p:nvGrpSpPr>
        <p:cNvPr id="28" name="Shape 28"/>
        <p:cNvGrpSpPr/>
        <p:nvPr/>
      </p:nvGrpSpPr>
      <p:grpSpPr>
        <a:xfrm>
          <a:off x="0" y="0"/>
          <a:ext cx="0" cy="0"/>
          <a:chOff x="0" y="0"/>
          <a:chExt cx="0" cy="0"/>
        </a:xfrm>
      </p:grpSpPr>
      <p:sp>
        <p:nvSpPr>
          <p:cNvPr id="29" name="Google Shape;29;p3"/>
          <p:cNvSpPr/>
          <p:nvPr>
            <p:ph idx="2" type="pic"/>
          </p:nvPr>
        </p:nvSpPr>
        <p:spPr>
          <a:xfrm>
            <a:off x="1104900" y="1"/>
            <a:ext cx="7583700" cy="6858001"/>
          </a:xfrm>
          <a:prstGeom prst="rect">
            <a:avLst/>
          </a:prstGeom>
          <a:solidFill>
            <a:schemeClr val="dk1">
              <a:alpha val="9803"/>
            </a:schemeClr>
          </a:solidFill>
          <a:ln>
            <a:noFill/>
          </a:ln>
        </p:spPr>
        <p:txBody>
          <a:bodyPr anchorCtr="0" anchor="ctr" bIns="45700" lIns="91425" spcFirstLastPara="1" rIns="91425" wrap="square" tIns="45700">
            <a:noAutofit/>
          </a:bodyPr>
          <a:lstStyle>
            <a:lvl1pPr lvl="0" marR="0" rtl="0" algn="ctr">
              <a:lnSpc>
                <a:spcPct val="100000"/>
              </a:lnSpc>
              <a:spcBef>
                <a:spcPts val="1000"/>
              </a:spcBef>
              <a:spcAft>
                <a:spcPts val="0"/>
              </a:spcAft>
              <a:buClr>
                <a:srgbClr val="7F7F7F"/>
              </a:buClr>
              <a:buSzPts val="1100"/>
              <a:buFont typeface="Arial"/>
              <a:buChar char="•"/>
              <a:defRPr b="0" i="0" sz="1100" u="none" cap="none" strike="noStrike">
                <a:solidFill>
                  <a:srgbClr val="7F7F7F"/>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3"/>
          <p:cNvSpPr/>
          <p:nvPr/>
        </p:nvSpPr>
        <p:spPr>
          <a:xfrm flipH="1" rot="10800000">
            <a:off x="1104900" y="529"/>
            <a:ext cx="4686301" cy="3733270"/>
          </a:xfrm>
          <a:custGeom>
            <a:rect b="b" l="l" r="r" t="t"/>
            <a:pathLst>
              <a:path extrusionOk="0" h="2362237" w="2374769">
                <a:moveTo>
                  <a:pt x="683" y="0"/>
                </a:moveTo>
                <a:lnTo>
                  <a:pt x="242807" y="12161"/>
                </a:lnTo>
                <a:cubicBezTo>
                  <a:pt x="1440298" y="133133"/>
                  <a:pt x="2374769" y="1139131"/>
                  <a:pt x="2374769" y="2362237"/>
                </a:cubicBezTo>
                <a:lnTo>
                  <a:pt x="1543208" y="2362237"/>
                </a:lnTo>
                <a:cubicBezTo>
                  <a:pt x="1543208" y="1514432"/>
                  <a:pt x="852291" y="827150"/>
                  <a:pt x="0" y="827150"/>
                </a:cubicBezTo>
                <a:lnTo>
                  <a:pt x="0" y="34"/>
                </a:lnTo>
                <a:close/>
              </a:path>
            </a:pathLst>
          </a:custGeom>
          <a:solidFill>
            <a:srgbClr val="9EA1A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31" name="Google Shape;31;p3"/>
          <p:cNvSpPr/>
          <p:nvPr/>
        </p:nvSpPr>
        <p:spPr>
          <a:xfrm rot="10800000">
            <a:off x="9680853" y="6171304"/>
            <a:ext cx="2511147" cy="686695"/>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3"/>
          <p:cNvSpPr/>
          <p:nvPr/>
        </p:nvSpPr>
        <p:spPr>
          <a:xfrm>
            <a:off x="10957868" y="469760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33" name="Google Shape;33;p3"/>
          <p:cNvSpPr/>
          <p:nvPr/>
        </p:nvSpPr>
        <p:spPr>
          <a:xfrm>
            <a:off x="883443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34" name="Google Shape;34;p3"/>
          <p:cNvSpPr txBox="1"/>
          <p:nvPr>
            <p:ph idx="1" type="body"/>
          </p:nvPr>
        </p:nvSpPr>
        <p:spPr>
          <a:xfrm>
            <a:off x="7239001" y="2280573"/>
            <a:ext cx="4393295" cy="465997"/>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888888"/>
              </a:buClr>
              <a:buSzPts val="1800"/>
              <a:buNone/>
              <a:defRPr sz="18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3"/>
          <p:cNvSpPr txBox="1"/>
          <p:nvPr>
            <p:ph type="title"/>
          </p:nvPr>
        </p:nvSpPr>
        <p:spPr>
          <a:xfrm>
            <a:off x="7239000" y="931169"/>
            <a:ext cx="4393296" cy="1338061"/>
          </a:xfrm>
          <a:prstGeom prst="rect">
            <a:avLst/>
          </a:prstGeom>
          <a:noFill/>
          <a:ln>
            <a:noFill/>
          </a:ln>
        </p:spPr>
        <p:txBody>
          <a:bodyPr anchorCtr="0" anchor="b" bIns="0" lIns="91425" spcFirstLastPara="1" rIns="91425" wrap="square" tIns="0">
            <a:noAutofit/>
          </a:bodyPr>
          <a:lstStyle>
            <a:lvl1pPr lvl="0" algn="ctr">
              <a:lnSpc>
                <a:spcPct val="90000"/>
              </a:lnSpc>
              <a:spcBef>
                <a:spcPts val="0"/>
              </a:spcBef>
              <a:spcAft>
                <a:spcPts val="0"/>
              </a:spcAft>
              <a:buClr>
                <a:srgbClr val="262626"/>
              </a:buClr>
              <a:buSzPts val="3600"/>
              <a:buFont typeface="Calibri"/>
              <a:buNone/>
              <a:defRPr b="0" sz="36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ivisoria 2">
  <p:cSld name="Diapositiva divisoria 2">
    <p:spTree>
      <p:nvGrpSpPr>
        <p:cNvPr id="36" name="Shape 36"/>
        <p:cNvGrpSpPr/>
        <p:nvPr/>
      </p:nvGrpSpPr>
      <p:grpSpPr>
        <a:xfrm>
          <a:off x="0" y="0"/>
          <a:ext cx="0" cy="0"/>
          <a:chOff x="0" y="0"/>
          <a:chExt cx="0" cy="0"/>
        </a:xfrm>
      </p:grpSpPr>
      <p:sp>
        <p:nvSpPr>
          <p:cNvPr id="37" name="Google Shape;37;p4"/>
          <p:cNvSpPr/>
          <p:nvPr>
            <p:ph idx="2" type="pic"/>
          </p:nvPr>
        </p:nvSpPr>
        <p:spPr>
          <a:xfrm>
            <a:off x="1104901" y="0"/>
            <a:ext cx="5402083"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 name="Google Shape;38;p4"/>
          <p:cNvSpPr/>
          <p:nvPr/>
        </p:nvSpPr>
        <p:spPr>
          <a:xfrm>
            <a:off x="697641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39" name="Google Shape;39;p4"/>
          <p:cNvSpPr/>
          <p:nvPr/>
        </p:nvSpPr>
        <p:spPr>
          <a:xfrm>
            <a:off x="1524000" y="1812813"/>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40" name="Google Shape;40;p4"/>
          <p:cNvSpPr/>
          <p:nvPr/>
        </p:nvSpPr>
        <p:spPr>
          <a:xfrm>
            <a:off x="1104900"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41" name="Google Shape;41;p4"/>
          <p:cNvSpPr txBox="1"/>
          <p:nvPr>
            <p:ph idx="1" type="body"/>
          </p:nvPr>
        </p:nvSpPr>
        <p:spPr>
          <a:xfrm>
            <a:off x="6368726" y="3534503"/>
            <a:ext cx="4560094" cy="46599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1800"/>
              <a:buNone/>
              <a:defRPr sz="18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2" name="Google Shape;42;p4"/>
          <p:cNvSpPr/>
          <p:nvPr/>
        </p:nvSpPr>
        <p:spPr>
          <a:xfrm rot="10800000">
            <a:off x="8439878" y="5850862"/>
            <a:ext cx="3682959" cy="100713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 name="Google Shape;43;p4"/>
          <p:cNvSpPr txBox="1"/>
          <p:nvPr>
            <p:ph type="title"/>
          </p:nvPr>
        </p:nvSpPr>
        <p:spPr>
          <a:xfrm>
            <a:off x="6365964" y="1864903"/>
            <a:ext cx="4562856" cy="1563624"/>
          </a:xfrm>
          <a:prstGeom prst="rect">
            <a:avLst/>
          </a:prstGeom>
          <a:noFill/>
          <a:ln>
            <a:noFill/>
          </a:ln>
        </p:spPr>
        <p:txBody>
          <a:bodyPr anchorCtr="0" anchor="b" bIns="0" lIns="91425" spcFirstLastPara="1" rIns="91425" wrap="square" tIns="0">
            <a:noAutofit/>
          </a:bodyPr>
          <a:lstStyle>
            <a:lvl1pPr lvl="0" algn="l">
              <a:lnSpc>
                <a:spcPct val="90000"/>
              </a:lnSpc>
              <a:spcBef>
                <a:spcPts val="0"/>
              </a:spcBef>
              <a:spcAft>
                <a:spcPts val="0"/>
              </a:spcAft>
              <a:buClr>
                <a:srgbClr val="262626"/>
              </a:buClr>
              <a:buSzPts val="3600"/>
              <a:buFont typeface="Calibri"/>
              <a:buNone/>
              <a:defRPr b="0" sz="36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leyenda">
  <p:cSld name="Imagen con leyenda">
    <p:spTree>
      <p:nvGrpSpPr>
        <p:cNvPr id="44" name="Shape 44"/>
        <p:cNvGrpSpPr/>
        <p:nvPr/>
      </p:nvGrpSpPr>
      <p:grpSpPr>
        <a:xfrm>
          <a:off x="0" y="0"/>
          <a:ext cx="0" cy="0"/>
          <a:chOff x="0" y="0"/>
          <a:chExt cx="0" cy="0"/>
        </a:xfrm>
      </p:grpSpPr>
      <p:sp>
        <p:nvSpPr>
          <p:cNvPr id="45" name="Google Shape;45;p5"/>
          <p:cNvSpPr/>
          <p:nvPr/>
        </p:nvSpPr>
        <p:spPr>
          <a:xfrm>
            <a:off x="1755742"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46" name="Google Shape;46;p5"/>
          <p:cNvSpPr/>
          <p:nvPr/>
        </p:nvSpPr>
        <p:spPr>
          <a:xfrm>
            <a:off x="392841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47" name="Google Shape;47;p5"/>
          <p:cNvSpPr/>
          <p:nvPr/>
        </p:nvSpPr>
        <p:spPr>
          <a:xfrm>
            <a:off x="1524000" y="1812813"/>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48" name="Google Shape;48;p5"/>
          <p:cNvSpPr/>
          <p:nvPr/>
        </p:nvSpPr>
        <p:spPr>
          <a:xfrm rot="10800000">
            <a:off x="3192203"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 name="Google Shape;49;p5"/>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 name="Google Shape;50;p5"/>
          <p:cNvSpPr txBox="1"/>
          <p:nvPr>
            <p:ph type="title"/>
          </p:nvPr>
        </p:nvSpPr>
        <p:spPr>
          <a:xfrm>
            <a:off x="1533144" y="1237089"/>
            <a:ext cx="4562856" cy="1563624"/>
          </a:xfrm>
          <a:prstGeom prst="rect">
            <a:avLst/>
          </a:prstGeom>
          <a:noFill/>
          <a:ln>
            <a:noFill/>
          </a:ln>
        </p:spPr>
        <p:txBody>
          <a:bodyPr anchorCtr="0" anchor="b" bIns="0" lIns="91425" spcFirstLastPara="1" rIns="91425" wrap="square" tIns="0">
            <a:noAutofit/>
          </a:bodyPr>
          <a:lstStyle>
            <a:lvl1pPr lvl="0" algn="l">
              <a:lnSpc>
                <a:spcPct val="90000"/>
              </a:lnSpc>
              <a:spcBef>
                <a:spcPts val="0"/>
              </a:spcBef>
              <a:spcAft>
                <a:spcPts val="0"/>
              </a:spcAft>
              <a:buClr>
                <a:srgbClr val="262626"/>
              </a:buClr>
              <a:buSzPts val="3600"/>
              <a:buFont typeface="Calibri"/>
              <a:buNone/>
              <a:defRPr b="0" sz="36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5"/>
          <p:cNvSpPr txBox="1"/>
          <p:nvPr>
            <p:ph idx="1" type="body"/>
          </p:nvPr>
        </p:nvSpPr>
        <p:spPr>
          <a:xfrm>
            <a:off x="1533144" y="2888790"/>
            <a:ext cx="4562856" cy="298019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2" name="Google Shape;52;p5"/>
          <p:cNvSpPr/>
          <p:nvPr>
            <p:ph idx="2" type="pic"/>
          </p:nvPr>
        </p:nvSpPr>
        <p:spPr>
          <a:xfrm>
            <a:off x="5440862" y="0"/>
            <a:ext cx="6751137" cy="6857999"/>
          </a:xfrm>
          <a:prstGeom prst="rect">
            <a:avLst/>
          </a:prstGeom>
          <a:solidFill>
            <a:srgbClr val="F2F2F2"/>
          </a:solidFill>
          <a:ln>
            <a:noFill/>
          </a:ln>
        </p:spPr>
        <p:txBody>
          <a:bodyPr anchorCtr="0" anchor="ctr" bIns="45700" lIns="91425" spcFirstLastPara="1" rIns="91425" wrap="square" tIns="45700">
            <a:noAutofit/>
          </a:bodyPr>
          <a:lstStyle>
            <a:lvl1pPr lvl="0" marR="0" rtl="0" algn="ctr">
              <a:lnSpc>
                <a:spcPct val="90000"/>
              </a:lnSpc>
              <a:spcBef>
                <a:spcPts val="1000"/>
              </a:spcBef>
              <a:spcAft>
                <a:spcPts val="0"/>
              </a:spcAft>
              <a:buClr>
                <a:srgbClr val="D8D8D8"/>
              </a:buClr>
              <a:buSzPts val="2000"/>
              <a:buFont typeface="Arial"/>
              <a:buNone/>
              <a:defRPr b="0" i="0" sz="2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y contenido">
  <p:cSld name="Imagen y contenido">
    <p:spTree>
      <p:nvGrpSpPr>
        <p:cNvPr id="53" name="Shape 53"/>
        <p:cNvGrpSpPr/>
        <p:nvPr/>
      </p:nvGrpSpPr>
      <p:grpSpPr>
        <a:xfrm>
          <a:off x="0" y="0"/>
          <a:ext cx="0" cy="0"/>
          <a:chOff x="0" y="0"/>
          <a:chExt cx="0" cy="0"/>
        </a:xfrm>
      </p:grpSpPr>
      <p:sp>
        <p:nvSpPr>
          <p:cNvPr id="54" name="Google Shape;54;p6"/>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55" name="Google Shape;55;p6"/>
          <p:cNvSpPr/>
          <p:nvPr/>
        </p:nvSpPr>
        <p:spPr>
          <a:xfrm>
            <a:off x="1486227" y="5671415"/>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56" name="Google Shape;56;p6"/>
          <p:cNvSpPr/>
          <p:nvPr/>
        </p:nvSpPr>
        <p:spPr>
          <a:xfrm>
            <a:off x="1890628" y="1947676"/>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57" name="Google Shape;57;p6"/>
          <p:cNvSpPr/>
          <p:nvPr/>
        </p:nvSpPr>
        <p:spPr>
          <a:xfrm>
            <a:off x="2765121" y="685800"/>
            <a:ext cx="5578882" cy="5549523"/>
          </a:xfrm>
          <a:prstGeom prst="ellipse">
            <a:avLst/>
          </a:prstGeom>
          <a:noFill/>
          <a:ln cap="flat" cmpd="sng" w="9525">
            <a:solidFill>
              <a:schemeClr val="dk1">
                <a:alpha val="9803"/>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58" name="Google Shape;58;p6"/>
          <p:cNvSpPr/>
          <p:nvPr/>
        </p:nvSpPr>
        <p:spPr>
          <a:xfrm>
            <a:off x="11574658" y="6192906"/>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59" name="Google Shape;59;p6"/>
          <p:cNvSpPr/>
          <p:nvPr/>
        </p:nvSpPr>
        <p:spPr>
          <a:xfrm>
            <a:off x="5310052" y="667885"/>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60" name="Google Shape;60;p6"/>
          <p:cNvSpPr/>
          <p:nvPr>
            <p:ph idx="2" type="pic"/>
          </p:nvPr>
        </p:nvSpPr>
        <p:spPr>
          <a:xfrm>
            <a:off x="1104765" y="-1579"/>
            <a:ext cx="3816695" cy="6858000"/>
          </a:xfrm>
          <a:prstGeom prst="rect">
            <a:avLst/>
          </a:prstGeom>
          <a:solidFill>
            <a:schemeClr val="dk1">
              <a:alpha val="9803"/>
            </a:schemeClr>
          </a:solidFill>
          <a:ln>
            <a:noFill/>
          </a:ln>
        </p:spPr>
        <p:txBody>
          <a:bodyPr anchorCtr="0" anchor="ctr" bIns="45700" lIns="91425" spcFirstLastPara="1" rIns="91425" wrap="square" tIns="45700">
            <a:noAutofit/>
          </a:bodyPr>
          <a:lstStyle>
            <a:lvl1pPr lvl="0" marR="0" rtl="0" algn="ctr">
              <a:lnSpc>
                <a:spcPct val="100000"/>
              </a:lnSpc>
              <a:spcBef>
                <a:spcPts val="1000"/>
              </a:spcBef>
              <a:spcAft>
                <a:spcPts val="0"/>
              </a:spcAft>
              <a:buClr>
                <a:srgbClr val="7F7F7F"/>
              </a:buClr>
              <a:buSzPts val="1100"/>
              <a:buFont typeface="Arial"/>
              <a:buChar char="•"/>
              <a:defRPr b="0" i="0" sz="1100" u="none" cap="none" strike="noStrike">
                <a:solidFill>
                  <a:srgbClr val="7F7F7F"/>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1" name="Google Shape;61;p6"/>
          <p:cNvSpPr/>
          <p:nvPr>
            <p:ph idx="3" type="pic"/>
          </p:nvPr>
        </p:nvSpPr>
        <p:spPr>
          <a:xfrm>
            <a:off x="11003946" y="2043400"/>
            <a:ext cx="1188054" cy="2768041"/>
          </a:xfrm>
          <a:prstGeom prst="rect">
            <a:avLst/>
          </a:prstGeom>
          <a:solidFill>
            <a:schemeClr val="dk1">
              <a:alpha val="9803"/>
            </a:schemeClr>
          </a:solidFill>
          <a:ln>
            <a:noFill/>
          </a:ln>
        </p:spPr>
        <p:txBody>
          <a:bodyPr anchorCtr="0" anchor="ctr" bIns="45700" lIns="91425" spcFirstLastPara="1" rIns="91425" wrap="square" tIns="45700">
            <a:noAutofit/>
          </a:bodyPr>
          <a:lstStyle>
            <a:lvl1pPr lvl="0" marR="0" rtl="0" algn="ctr">
              <a:lnSpc>
                <a:spcPct val="100000"/>
              </a:lnSpc>
              <a:spcBef>
                <a:spcPts val="1000"/>
              </a:spcBef>
              <a:spcAft>
                <a:spcPts val="0"/>
              </a:spcAft>
              <a:buClr>
                <a:srgbClr val="7F7F7F"/>
              </a:buClr>
              <a:buSzPts val="1100"/>
              <a:buFont typeface="Arial"/>
              <a:buChar char="•"/>
              <a:defRPr b="0" i="0" sz="1100" u="none" cap="none" strike="noStrike">
                <a:solidFill>
                  <a:srgbClr val="7F7F7F"/>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2" name="Google Shape;62;p6"/>
          <p:cNvSpPr txBox="1"/>
          <p:nvPr>
            <p:ph idx="1" type="body"/>
          </p:nvPr>
        </p:nvSpPr>
        <p:spPr>
          <a:xfrm>
            <a:off x="5224938" y="2622012"/>
            <a:ext cx="5578882" cy="3550187"/>
          </a:xfrm>
          <a:prstGeom prst="rect">
            <a:avLst/>
          </a:prstGeom>
          <a:noFill/>
          <a:ln>
            <a:noFill/>
          </a:ln>
        </p:spPr>
        <p:txBody>
          <a:bodyPr anchorCtr="0" anchor="t" bIns="45700" lIns="91425" spcFirstLastPara="1" rIns="91425" wrap="square" tIns="73150">
            <a:noAutofit/>
          </a:bodyPr>
          <a:lstStyle>
            <a:lvl1pPr indent="-317500" lvl="0" marL="457200" algn="l">
              <a:lnSpc>
                <a:spcPct val="145000"/>
              </a:lnSpc>
              <a:spcBef>
                <a:spcPts val="0"/>
              </a:spcBef>
              <a:spcAft>
                <a:spcPts val="0"/>
              </a:spcAft>
              <a:buClr>
                <a:schemeClr val="dk1"/>
              </a:buClr>
              <a:buSzPts val="1400"/>
              <a:buChar char="•"/>
              <a:defRPr b="0" i="0" sz="1400"/>
            </a:lvl1pPr>
            <a:lvl2pPr indent="-381000" lvl="1" marL="914400" algn="ctr">
              <a:lnSpc>
                <a:spcPct val="90000"/>
              </a:lnSpc>
              <a:spcBef>
                <a:spcPts val="500"/>
              </a:spcBef>
              <a:spcAft>
                <a:spcPts val="0"/>
              </a:spcAft>
              <a:buClr>
                <a:schemeClr val="dk1"/>
              </a:buClr>
              <a:buSzPts val="2400"/>
              <a:buChar char="•"/>
              <a:defRPr/>
            </a:lvl2pPr>
            <a:lvl3pPr indent="-355600" lvl="2" marL="1371600" algn="ctr">
              <a:lnSpc>
                <a:spcPct val="90000"/>
              </a:lnSpc>
              <a:spcBef>
                <a:spcPts val="500"/>
              </a:spcBef>
              <a:spcAft>
                <a:spcPts val="0"/>
              </a:spcAft>
              <a:buClr>
                <a:schemeClr val="dk1"/>
              </a:buClr>
              <a:buSzPts val="2000"/>
              <a:buChar char="•"/>
              <a:defRPr/>
            </a:lvl3pPr>
            <a:lvl4pPr indent="-342900" lvl="3" marL="1828800" algn="ctr">
              <a:lnSpc>
                <a:spcPct val="150000"/>
              </a:lnSpc>
              <a:spcBef>
                <a:spcPts val="500"/>
              </a:spcBef>
              <a:spcAft>
                <a:spcPts val="0"/>
              </a:spcAft>
              <a:buClr>
                <a:schemeClr val="dk1"/>
              </a:buClr>
              <a:buSzPts val="1800"/>
              <a:buChar char="•"/>
              <a:defRPr/>
            </a:lvl4pPr>
            <a:lvl5pPr indent="-342900" lvl="4" marL="2286000" algn="ctr">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6"/>
          <p:cNvSpPr/>
          <p:nvPr/>
        </p:nvSpPr>
        <p:spPr>
          <a:xfrm>
            <a:off x="8524888" y="-1578"/>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4" name="Google Shape;64;p6"/>
          <p:cNvSpPr txBox="1"/>
          <p:nvPr>
            <p:ph type="title"/>
          </p:nvPr>
        </p:nvSpPr>
        <p:spPr>
          <a:xfrm>
            <a:off x="5220597" y="1254264"/>
            <a:ext cx="5568696" cy="1335024"/>
          </a:xfrm>
          <a:prstGeom prst="rect">
            <a:avLst/>
          </a:prstGeom>
          <a:noFill/>
          <a:ln>
            <a:noFill/>
          </a:ln>
        </p:spPr>
        <p:txBody>
          <a:bodyPr anchorCtr="0" anchor="b" bIns="0" lIns="91425" spcFirstLastPara="1" rIns="91425" wrap="square" tIns="0">
            <a:noAutofit/>
          </a:bodyPr>
          <a:lstStyle>
            <a:lvl1pPr lvl="0" algn="l">
              <a:lnSpc>
                <a:spcPct val="90000"/>
              </a:lnSpc>
              <a:spcBef>
                <a:spcPts val="0"/>
              </a:spcBef>
              <a:spcAft>
                <a:spcPts val="0"/>
              </a:spcAft>
              <a:buClr>
                <a:srgbClr val="262626"/>
              </a:buClr>
              <a:buSzPts val="3600"/>
              <a:buFont typeface="Calibri"/>
              <a:buNone/>
              <a:defRPr b="0" sz="36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con imágenes">
  <p:cSld name="Comparación con imágenes">
    <p:spTree>
      <p:nvGrpSpPr>
        <p:cNvPr id="65" name="Shape 65"/>
        <p:cNvGrpSpPr/>
        <p:nvPr/>
      </p:nvGrpSpPr>
      <p:grpSpPr>
        <a:xfrm>
          <a:off x="0" y="0"/>
          <a:ext cx="0" cy="0"/>
          <a:chOff x="0" y="0"/>
          <a:chExt cx="0" cy="0"/>
        </a:xfrm>
      </p:grpSpPr>
      <p:sp>
        <p:nvSpPr>
          <p:cNvPr id="66" name="Google Shape;66;p7"/>
          <p:cNvSpPr/>
          <p:nvPr>
            <p:ph idx="2" type="pic"/>
          </p:nvPr>
        </p:nvSpPr>
        <p:spPr>
          <a:xfrm>
            <a:off x="7968655" y="419270"/>
            <a:ext cx="2285207" cy="2273182"/>
          </a:xfrm>
          <a:prstGeom prst="rect">
            <a:avLst/>
          </a:prstGeom>
          <a:solidFill>
            <a:schemeClr val="dk1">
              <a:alpha val="9803"/>
            </a:schemeClr>
          </a:solidFill>
          <a:ln>
            <a:noFill/>
          </a:ln>
        </p:spPr>
        <p:txBody>
          <a:bodyPr anchorCtr="0" anchor="ctr" bIns="45700" lIns="91425" spcFirstLastPara="1" rIns="91425" wrap="square" tIns="45700">
            <a:noAutofit/>
          </a:bodyPr>
          <a:lstStyle>
            <a:lvl1pPr lvl="0" marR="0" rtl="0" algn="ctr">
              <a:lnSpc>
                <a:spcPct val="100000"/>
              </a:lnSpc>
              <a:spcBef>
                <a:spcPts val="1000"/>
              </a:spcBef>
              <a:spcAft>
                <a:spcPts val="0"/>
              </a:spcAft>
              <a:buClr>
                <a:srgbClr val="7F7F7F"/>
              </a:buClr>
              <a:buSzPts val="1100"/>
              <a:buFont typeface="Arial"/>
              <a:buChar char="•"/>
              <a:defRPr b="0" i="0" sz="1100" u="none" cap="none" strike="noStrike">
                <a:solidFill>
                  <a:srgbClr val="7F7F7F"/>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7" name="Google Shape;67;p7"/>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68" name="Google Shape;68;p7"/>
          <p:cNvSpPr/>
          <p:nvPr/>
        </p:nvSpPr>
        <p:spPr>
          <a:xfrm>
            <a:off x="1099631"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69" name="Google Shape;69;p7"/>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70" name="Google Shape;70;p7"/>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71" name="Google Shape;71;p7"/>
          <p:cNvSpPr/>
          <p:nvPr>
            <p:ph idx="3" type="pic"/>
          </p:nvPr>
        </p:nvSpPr>
        <p:spPr>
          <a:xfrm>
            <a:off x="2455922" y="419270"/>
            <a:ext cx="2285207" cy="2273182"/>
          </a:xfrm>
          <a:prstGeom prst="rect">
            <a:avLst/>
          </a:prstGeom>
          <a:solidFill>
            <a:schemeClr val="dk1">
              <a:alpha val="9803"/>
            </a:schemeClr>
          </a:solidFill>
          <a:ln>
            <a:noFill/>
          </a:ln>
        </p:spPr>
        <p:txBody>
          <a:bodyPr anchorCtr="0" anchor="ctr" bIns="45700" lIns="91425" spcFirstLastPara="1" rIns="91425" wrap="square" tIns="45700">
            <a:noAutofit/>
          </a:bodyPr>
          <a:lstStyle>
            <a:lvl1pPr lvl="0" marR="0" rtl="0" algn="ctr">
              <a:lnSpc>
                <a:spcPct val="100000"/>
              </a:lnSpc>
              <a:spcBef>
                <a:spcPts val="1000"/>
              </a:spcBef>
              <a:spcAft>
                <a:spcPts val="0"/>
              </a:spcAft>
              <a:buClr>
                <a:srgbClr val="7F7F7F"/>
              </a:buClr>
              <a:buSzPts val="1100"/>
              <a:buFont typeface="Arial"/>
              <a:buChar char="•"/>
              <a:defRPr b="0" i="0" sz="1100" u="none" cap="none" strike="noStrike">
                <a:solidFill>
                  <a:srgbClr val="7F7F7F"/>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2" name="Google Shape;72;p7"/>
          <p:cNvSpPr txBox="1"/>
          <p:nvPr>
            <p:ph idx="1" type="body"/>
          </p:nvPr>
        </p:nvSpPr>
        <p:spPr>
          <a:xfrm>
            <a:off x="1099632" y="3462109"/>
            <a:ext cx="4979928" cy="3262853"/>
          </a:xfrm>
          <a:prstGeom prst="rect">
            <a:avLst/>
          </a:prstGeom>
          <a:noFill/>
          <a:ln>
            <a:noFill/>
          </a:ln>
        </p:spPr>
        <p:txBody>
          <a:bodyPr anchorCtr="0" anchor="t" bIns="45700" lIns="91425" spcFirstLastPara="1" rIns="91425" wrap="square" tIns="45700">
            <a:noAutofit/>
          </a:bodyPr>
          <a:lstStyle>
            <a:lvl1pPr indent="-228600" lvl="0" marL="457200" algn="l">
              <a:lnSpc>
                <a:spcPct val="150000"/>
              </a:lnSpc>
              <a:spcBef>
                <a:spcPts val="1000"/>
              </a:spcBef>
              <a:spcAft>
                <a:spcPts val="0"/>
              </a:spcAft>
              <a:buClr>
                <a:schemeClr val="dk1"/>
              </a:buClr>
              <a:buSzPts val="1400"/>
              <a:buNone/>
              <a:defRPr sz="1400">
                <a:latin typeface="Calibri"/>
                <a:ea typeface="Calibri"/>
                <a:cs typeface="Calibri"/>
                <a:sym typeface="Calibri"/>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7"/>
          <p:cNvSpPr txBox="1"/>
          <p:nvPr>
            <p:ph idx="4" type="body"/>
          </p:nvPr>
        </p:nvSpPr>
        <p:spPr>
          <a:xfrm>
            <a:off x="6612364" y="2823082"/>
            <a:ext cx="4979928" cy="605918"/>
          </a:xfrm>
          <a:prstGeom prst="rect">
            <a:avLst/>
          </a:prstGeom>
          <a:noFill/>
          <a:ln>
            <a:noFill/>
          </a:ln>
        </p:spPr>
        <p:txBody>
          <a:bodyPr anchorCtr="0" anchor="ctr" bIns="0" lIns="91425" spcFirstLastPara="1" rIns="91425" wrap="square" tIns="0">
            <a:noAutofit/>
          </a:bodyPr>
          <a:lstStyle>
            <a:lvl1pPr indent="-228600" lvl="0" marL="457200" algn="ctr">
              <a:lnSpc>
                <a:spcPct val="100000"/>
              </a:lnSpc>
              <a:spcBef>
                <a:spcPts val="0"/>
              </a:spcBef>
              <a:spcAft>
                <a:spcPts val="0"/>
              </a:spcAft>
              <a:buClr>
                <a:srgbClr val="262626"/>
              </a:buClr>
              <a:buSzPts val="1800"/>
              <a:buFont typeface="Arial"/>
              <a:buNone/>
              <a:defRPr b="1" sz="1800" cap="none">
                <a:solidFill>
                  <a:srgbClr val="262626"/>
                </a:solidFill>
                <a:latin typeface="Calibri"/>
                <a:ea typeface="Calibri"/>
                <a:cs typeface="Calibri"/>
                <a:sym typeface="Calibri"/>
              </a:defRPr>
            </a:lvl1pPr>
            <a:lvl2pPr indent="-381000" lvl="1" marL="914400" algn="ctr">
              <a:lnSpc>
                <a:spcPct val="90000"/>
              </a:lnSpc>
              <a:spcBef>
                <a:spcPts val="500"/>
              </a:spcBef>
              <a:spcAft>
                <a:spcPts val="0"/>
              </a:spcAft>
              <a:buClr>
                <a:schemeClr val="dk1"/>
              </a:buClr>
              <a:buSzPts val="2400"/>
              <a:buChar char="•"/>
              <a:defRPr/>
            </a:lvl2pPr>
            <a:lvl3pPr indent="-355600" lvl="2" marL="1371600" algn="ctr">
              <a:lnSpc>
                <a:spcPct val="90000"/>
              </a:lnSpc>
              <a:spcBef>
                <a:spcPts val="500"/>
              </a:spcBef>
              <a:spcAft>
                <a:spcPts val="0"/>
              </a:spcAft>
              <a:buClr>
                <a:schemeClr val="dk1"/>
              </a:buClr>
              <a:buSzPts val="2000"/>
              <a:buChar char="•"/>
              <a:defRPr/>
            </a:lvl3pPr>
            <a:lvl4pPr indent="-342900" lvl="3" marL="1828800" algn="ctr">
              <a:lnSpc>
                <a:spcPct val="150000"/>
              </a:lnSpc>
              <a:spcBef>
                <a:spcPts val="500"/>
              </a:spcBef>
              <a:spcAft>
                <a:spcPts val="0"/>
              </a:spcAft>
              <a:buClr>
                <a:schemeClr val="dk1"/>
              </a:buClr>
              <a:buSzPts val="1800"/>
              <a:buChar char="•"/>
              <a:defRPr/>
            </a:lvl4pPr>
            <a:lvl5pPr indent="-342900" lvl="4" marL="2286000" algn="ctr">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7"/>
          <p:cNvSpPr txBox="1"/>
          <p:nvPr>
            <p:ph idx="5" type="body"/>
          </p:nvPr>
        </p:nvSpPr>
        <p:spPr>
          <a:xfrm>
            <a:off x="6612365" y="3462109"/>
            <a:ext cx="4979928" cy="3262853"/>
          </a:xfrm>
          <a:prstGeom prst="rect">
            <a:avLst/>
          </a:prstGeom>
          <a:noFill/>
          <a:ln>
            <a:noFill/>
          </a:ln>
        </p:spPr>
        <p:txBody>
          <a:bodyPr anchorCtr="0" anchor="t" bIns="45700" lIns="91425" spcFirstLastPara="1" rIns="91425" wrap="square" tIns="45700">
            <a:noAutofit/>
          </a:bodyPr>
          <a:lstStyle>
            <a:lvl1pPr indent="-228600" lvl="0" marL="457200" algn="l">
              <a:lnSpc>
                <a:spcPct val="150000"/>
              </a:lnSpc>
              <a:spcBef>
                <a:spcPts val="1000"/>
              </a:spcBef>
              <a:spcAft>
                <a:spcPts val="0"/>
              </a:spcAft>
              <a:buClr>
                <a:schemeClr val="dk1"/>
              </a:buClr>
              <a:buSzPts val="1400"/>
              <a:buNone/>
              <a:defRPr sz="1400">
                <a:latin typeface="Calibri"/>
                <a:ea typeface="Calibri"/>
                <a:cs typeface="Calibri"/>
                <a:sym typeface="Calibri"/>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5" name="Google Shape;75;p7"/>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6" name="Google Shape;76;p7"/>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7" name="Google Shape;77;p7"/>
          <p:cNvSpPr txBox="1"/>
          <p:nvPr>
            <p:ph type="title"/>
          </p:nvPr>
        </p:nvSpPr>
        <p:spPr>
          <a:xfrm>
            <a:off x="1099631" y="2825496"/>
            <a:ext cx="4983480" cy="603504"/>
          </a:xfrm>
          <a:prstGeom prst="rect">
            <a:avLst/>
          </a:prstGeom>
          <a:noFill/>
          <a:ln>
            <a:noFill/>
          </a:ln>
        </p:spPr>
        <p:txBody>
          <a:bodyPr anchorCtr="0" anchor="ctr" bIns="0" lIns="91425" spcFirstLastPara="1" rIns="91425" wrap="square" tIns="0">
            <a:noAutofit/>
          </a:bodyPr>
          <a:lstStyle>
            <a:lvl1pPr lvl="0" algn="ctr">
              <a:lnSpc>
                <a:spcPct val="90000"/>
              </a:lnSpc>
              <a:spcBef>
                <a:spcPts val="0"/>
              </a:spcBef>
              <a:spcAft>
                <a:spcPts val="0"/>
              </a:spcAft>
              <a:buClr>
                <a:srgbClr val="262626"/>
              </a:buClr>
              <a:buSzPts val="1800"/>
              <a:buFont typeface="Calibri"/>
              <a:buNone/>
              <a:defRPr b="1" sz="1800" cap="none">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ítulo y contenido">
  <p:cSld name="3_Título y contenido">
    <p:spTree>
      <p:nvGrpSpPr>
        <p:cNvPr id="78" name="Shape 78"/>
        <p:cNvGrpSpPr/>
        <p:nvPr/>
      </p:nvGrpSpPr>
      <p:grpSpPr>
        <a:xfrm>
          <a:off x="0" y="0"/>
          <a:ext cx="0" cy="0"/>
          <a:chOff x="0" y="0"/>
          <a:chExt cx="0" cy="0"/>
        </a:xfrm>
      </p:grpSpPr>
      <p:sp>
        <p:nvSpPr>
          <p:cNvPr id="79" name="Google Shape;79;p8"/>
          <p:cNvSpPr/>
          <p:nvPr/>
        </p:nvSpPr>
        <p:spPr>
          <a:xfrm>
            <a:off x="5428096" y="0"/>
            <a:ext cx="6763905" cy="6858000"/>
          </a:xfrm>
          <a:custGeom>
            <a:rect b="b" l="l" r="r" t="t"/>
            <a:pathLst>
              <a:path extrusionOk="0" h="6858000" w="6763905">
                <a:moveTo>
                  <a:pt x="1" y="0"/>
                </a:moveTo>
                <a:lnTo>
                  <a:pt x="6763905" y="0"/>
                </a:lnTo>
                <a:lnTo>
                  <a:pt x="6763905" y="6858000"/>
                </a:lnTo>
                <a:lnTo>
                  <a:pt x="0" y="6858000"/>
                </a:lnTo>
                <a:lnTo>
                  <a:pt x="154196" y="6697120"/>
                </a:lnTo>
                <a:cubicBezTo>
                  <a:pt x="942872" y="5833950"/>
                  <a:pt x="1423557" y="4687315"/>
                  <a:pt x="1423557" y="3429000"/>
                </a:cubicBezTo>
                <a:cubicBezTo>
                  <a:pt x="1423557" y="2170685"/>
                  <a:pt x="942872" y="1024050"/>
                  <a:pt x="154196" y="16088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8"/>
          <p:cNvSpPr txBox="1"/>
          <p:nvPr>
            <p:ph type="title"/>
          </p:nvPr>
        </p:nvSpPr>
        <p:spPr>
          <a:xfrm>
            <a:off x="7296150" y="1036565"/>
            <a:ext cx="4514851" cy="573989"/>
          </a:xfrm>
          <a:prstGeom prst="rect">
            <a:avLst/>
          </a:prstGeom>
          <a:noFill/>
          <a:ln>
            <a:noFill/>
          </a:ln>
        </p:spPr>
        <p:txBody>
          <a:bodyPr anchorCtr="0" anchor="ctr" bIns="45700" lIns="0" spcFirstLastPara="1" rIns="0" wrap="square" tIns="45700">
            <a:noAutofit/>
          </a:bodyPr>
          <a:lstStyle>
            <a:lvl1pPr lvl="0" algn="l">
              <a:lnSpc>
                <a:spcPct val="90000"/>
              </a:lnSpc>
              <a:spcBef>
                <a:spcPts val="0"/>
              </a:spcBef>
              <a:spcAft>
                <a:spcPts val="0"/>
              </a:spcAft>
              <a:buClr>
                <a:schemeClr val="lt1"/>
              </a:buClr>
              <a:buSzPts val="3200"/>
              <a:buFont typeface="Calibri"/>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8"/>
          <p:cNvSpPr txBox="1"/>
          <p:nvPr>
            <p:ph idx="1" type="body"/>
          </p:nvPr>
        </p:nvSpPr>
        <p:spPr>
          <a:xfrm>
            <a:off x="7296150" y="2296952"/>
            <a:ext cx="4514851" cy="3779998"/>
          </a:xfrm>
          <a:prstGeom prst="rect">
            <a:avLst/>
          </a:prstGeom>
          <a:noFill/>
          <a:ln>
            <a:noFill/>
          </a:ln>
        </p:spPr>
        <p:txBody>
          <a:bodyPr anchorCtr="0" anchor="t" bIns="45700" lIns="0" spcFirstLastPara="1" rIns="0" wrap="square" tIns="45700">
            <a:noAutofit/>
          </a:bodyPr>
          <a:lstStyle>
            <a:lvl1pPr indent="-330200" lvl="0" marL="457200" algn="l">
              <a:lnSpc>
                <a:spcPct val="150000"/>
              </a:lnSpc>
              <a:spcBef>
                <a:spcPts val="1000"/>
              </a:spcBef>
              <a:spcAft>
                <a:spcPts val="0"/>
              </a:spcAft>
              <a:buClr>
                <a:schemeClr val="lt1"/>
              </a:buClr>
              <a:buSzPts val="1600"/>
              <a:buChar char="•"/>
              <a:defRPr sz="1600">
                <a:solidFill>
                  <a:schemeClr val="lt1"/>
                </a:solidFill>
              </a:defRPr>
            </a:lvl1pPr>
            <a:lvl2pPr indent="-330200" lvl="1" marL="914400" algn="l">
              <a:lnSpc>
                <a:spcPct val="150000"/>
              </a:lnSpc>
              <a:spcBef>
                <a:spcPts val="500"/>
              </a:spcBef>
              <a:spcAft>
                <a:spcPts val="0"/>
              </a:spcAft>
              <a:buClr>
                <a:schemeClr val="lt1"/>
              </a:buClr>
              <a:buSzPts val="1600"/>
              <a:buChar char="•"/>
              <a:defRPr sz="1600">
                <a:solidFill>
                  <a:schemeClr val="lt1"/>
                </a:solidFill>
              </a:defRPr>
            </a:lvl2pPr>
            <a:lvl3pPr indent="-317500" lvl="2" marL="1371600" algn="l">
              <a:lnSpc>
                <a:spcPct val="150000"/>
              </a:lnSpc>
              <a:spcBef>
                <a:spcPts val="500"/>
              </a:spcBef>
              <a:spcAft>
                <a:spcPts val="0"/>
              </a:spcAft>
              <a:buClr>
                <a:schemeClr val="lt1"/>
              </a:buClr>
              <a:buSzPts val="1400"/>
              <a:buChar char="•"/>
              <a:defRPr sz="1400">
                <a:solidFill>
                  <a:schemeClr val="lt1"/>
                </a:solidFill>
              </a:defRPr>
            </a:lvl3pPr>
            <a:lvl4pPr indent="-304800" lvl="3" marL="1828800" algn="l">
              <a:lnSpc>
                <a:spcPct val="150000"/>
              </a:lnSpc>
              <a:spcBef>
                <a:spcPts val="500"/>
              </a:spcBef>
              <a:spcAft>
                <a:spcPts val="0"/>
              </a:spcAft>
              <a:buClr>
                <a:schemeClr val="lt1"/>
              </a:buClr>
              <a:buSzPts val="1200"/>
              <a:buChar char="•"/>
              <a:defRPr sz="1200">
                <a:solidFill>
                  <a:schemeClr val="lt1"/>
                </a:solidFill>
              </a:defRPr>
            </a:lvl4pPr>
            <a:lvl5pPr indent="-304800" lvl="4" marL="2286000" algn="l">
              <a:lnSpc>
                <a:spcPct val="150000"/>
              </a:lnSpc>
              <a:spcBef>
                <a:spcPts val="500"/>
              </a:spcBef>
              <a:spcAft>
                <a:spcPts val="0"/>
              </a:spcAft>
              <a:buClr>
                <a:schemeClr val="lt1"/>
              </a:buClr>
              <a:buSzPts val="1200"/>
              <a:buChar char="•"/>
              <a:defRPr sz="12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8"/>
          <p:cNvSpPr txBox="1"/>
          <p:nvPr>
            <p:ph idx="2" type="body"/>
          </p:nvPr>
        </p:nvSpPr>
        <p:spPr>
          <a:xfrm>
            <a:off x="7326300" y="1675127"/>
            <a:ext cx="4484700" cy="407670"/>
          </a:xfrm>
          <a:prstGeom prst="rect">
            <a:avLst/>
          </a:prstGeom>
          <a:noFill/>
          <a:ln>
            <a:noFill/>
          </a:ln>
        </p:spPr>
        <p:txBody>
          <a:bodyPr anchorCtr="0" anchor="t" bIns="45700" lIns="0" spcFirstLastPara="1" rIns="0" wrap="square" tIns="45700">
            <a:noAutofit/>
          </a:bodyPr>
          <a:lstStyle>
            <a:lvl1pPr indent="-228600" lvl="0" marL="457200" algn="l">
              <a:lnSpc>
                <a:spcPct val="90000"/>
              </a:lnSpc>
              <a:spcBef>
                <a:spcPts val="1000"/>
              </a:spcBef>
              <a:spcAft>
                <a:spcPts val="0"/>
              </a:spcAft>
              <a:buClr>
                <a:schemeClr val="lt1"/>
              </a:buClr>
              <a:buSzPts val="2000"/>
              <a:buNone/>
              <a:defRPr sz="20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83" name="Google Shape;83;p8"/>
          <p:cNvSpPr txBox="1"/>
          <p:nvPr>
            <p:ph idx="3" type="body"/>
          </p:nvPr>
        </p:nvSpPr>
        <p:spPr>
          <a:xfrm>
            <a:off x="1104901" y="518740"/>
            <a:ext cx="4991099" cy="5924550"/>
          </a:xfrm>
          <a:prstGeom prst="rect">
            <a:avLst/>
          </a:prstGeom>
          <a:noFill/>
          <a:ln>
            <a:noFill/>
          </a:ln>
        </p:spPr>
        <p:txBody>
          <a:bodyPr anchorCtr="0" anchor="t" bIns="45700" lIns="91425" spcFirstLastPara="1" rIns="91425" wrap="square" tIns="45700">
            <a:noAutofit/>
          </a:bodyPr>
          <a:lstStyle>
            <a:lvl1pPr indent="-317500" lvl="0" marL="457200" algn="l">
              <a:lnSpc>
                <a:spcPct val="90000"/>
              </a:lnSpc>
              <a:spcBef>
                <a:spcPts val="1000"/>
              </a:spcBef>
              <a:spcAft>
                <a:spcPts val="0"/>
              </a:spcAft>
              <a:buClr>
                <a:schemeClr val="dk1"/>
              </a:buClr>
              <a:buSzPts val="1400"/>
              <a:buChar char="•"/>
              <a:defRPr sz="1400">
                <a:latin typeface="Calibri"/>
                <a:ea typeface="Calibri"/>
                <a:cs typeface="Calibri"/>
                <a:sym typeface="Calibri"/>
              </a:defRPr>
            </a:lvl1pPr>
            <a:lvl2pPr indent="-317500" lvl="1" marL="914400" algn="l">
              <a:lnSpc>
                <a:spcPct val="90000"/>
              </a:lnSpc>
              <a:spcBef>
                <a:spcPts val="500"/>
              </a:spcBef>
              <a:spcAft>
                <a:spcPts val="0"/>
              </a:spcAft>
              <a:buClr>
                <a:schemeClr val="dk1"/>
              </a:buClr>
              <a:buSzPts val="1400"/>
              <a:buChar char="•"/>
              <a:defRPr sz="1400">
                <a:latin typeface="Calibri"/>
                <a:ea typeface="Calibri"/>
                <a:cs typeface="Calibri"/>
                <a:sym typeface="Calibri"/>
              </a:defRPr>
            </a:lvl2pPr>
            <a:lvl3pPr indent="-317500" lvl="2" marL="1371600" algn="l">
              <a:lnSpc>
                <a:spcPct val="90000"/>
              </a:lnSpc>
              <a:spcBef>
                <a:spcPts val="500"/>
              </a:spcBef>
              <a:spcAft>
                <a:spcPts val="0"/>
              </a:spcAft>
              <a:buClr>
                <a:schemeClr val="dk1"/>
              </a:buClr>
              <a:buSzPts val="1400"/>
              <a:buChar char="•"/>
              <a:defRPr sz="1400">
                <a:latin typeface="Calibri"/>
                <a:ea typeface="Calibri"/>
                <a:cs typeface="Calibri"/>
                <a:sym typeface="Calibri"/>
              </a:defRPr>
            </a:lvl3pPr>
            <a:lvl4pPr indent="-317500" lvl="3" marL="1828800" algn="l">
              <a:lnSpc>
                <a:spcPct val="90000"/>
              </a:lnSpc>
              <a:spcBef>
                <a:spcPts val="500"/>
              </a:spcBef>
              <a:spcAft>
                <a:spcPts val="0"/>
              </a:spcAft>
              <a:buClr>
                <a:schemeClr val="dk1"/>
              </a:buClr>
              <a:buSzPts val="1400"/>
              <a:buChar char="•"/>
              <a:defRPr sz="1400">
                <a:latin typeface="Calibri"/>
                <a:ea typeface="Calibri"/>
                <a:cs typeface="Calibri"/>
                <a:sym typeface="Calibri"/>
              </a:defRPr>
            </a:lvl4pPr>
            <a:lvl5pPr indent="-317500" lvl="4" marL="2286000" algn="l">
              <a:lnSpc>
                <a:spcPct val="90000"/>
              </a:lnSpc>
              <a:spcBef>
                <a:spcPts val="500"/>
              </a:spcBef>
              <a:spcAft>
                <a:spcPts val="0"/>
              </a:spcAft>
              <a:buClr>
                <a:schemeClr val="dk1"/>
              </a:buClr>
              <a:buSzPts val="1400"/>
              <a:buChar char="•"/>
              <a:defRPr sz="1400">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8"/>
          <p:cNvSpPr txBox="1"/>
          <p:nvPr>
            <p:ph idx="12" type="sldNum"/>
          </p:nvPr>
        </p:nvSpPr>
        <p:spPr>
          <a:xfrm>
            <a:off x="11549269" y="6468303"/>
            <a:ext cx="443948"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Calibri"/>
                <a:ea typeface="Calibri"/>
                <a:cs typeface="Calibri"/>
                <a:sym typeface="Calibri"/>
              </a:defRPr>
            </a:lvl1pPr>
            <a:lvl2pPr indent="0" lvl="1" marL="0" marR="0" rtl="0" algn="r">
              <a:spcBef>
                <a:spcPts val="0"/>
              </a:spcBef>
              <a:buNone/>
              <a:defRPr b="0" i="0" sz="1200" u="none" cap="none" strike="noStrike">
                <a:solidFill>
                  <a:schemeClr val="lt1"/>
                </a:solidFill>
                <a:latin typeface="Calibri"/>
                <a:ea typeface="Calibri"/>
                <a:cs typeface="Calibri"/>
                <a:sym typeface="Calibri"/>
              </a:defRPr>
            </a:lvl2pPr>
            <a:lvl3pPr indent="0" lvl="2" marL="0" marR="0" rtl="0" algn="r">
              <a:spcBef>
                <a:spcPts val="0"/>
              </a:spcBef>
              <a:buNone/>
              <a:defRPr b="0" i="0" sz="1200" u="none" cap="none" strike="noStrike">
                <a:solidFill>
                  <a:schemeClr val="lt1"/>
                </a:solidFill>
                <a:latin typeface="Calibri"/>
                <a:ea typeface="Calibri"/>
                <a:cs typeface="Calibri"/>
                <a:sym typeface="Calibri"/>
              </a:defRPr>
            </a:lvl3pPr>
            <a:lvl4pPr indent="0" lvl="3" marL="0" marR="0" rtl="0" algn="r">
              <a:spcBef>
                <a:spcPts val="0"/>
              </a:spcBef>
              <a:buNone/>
              <a:defRPr b="0" i="0" sz="1200" u="none" cap="none" strike="noStrike">
                <a:solidFill>
                  <a:schemeClr val="lt1"/>
                </a:solidFill>
                <a:latin typeface="Calibri"/>
                <a:ea typeface="Calibri"/>
                <a:cs typeface="Calibri"/>
                <a:sym typeface="Calibri"/>
              </a:defRPr>
            </a:lvl4pPr>
            <a:lvl5pPr indent="0" lvl="4" marL="0" marR="0" rtl="0" algn="r">
              <a:spcBef>
                <a:spcPts val="0"/>
              </a:spcBef>
              <a:buNone/>
              <a:defRPr b="0" i="0" sz="1200" u="none" cap="none" strike="noStrike">
                <a:solidFill>
                  <a:schemeClr val="lt1"/>
                </a:solidFill>
                <a:latin typeface="Calibri"/>
                <a:ea typeface="Calibri"/>
                <a:cs typeface="Calibri"/>
                <a:sym typeface="Calibri"/>
              </a:defRPr>
            </a:lvl5pPr>
            <a:lvl6pPr indent="0" lvl="5" marL="0" marR="0" rtl="0" algn="r">
              <a:spcBef>
                <a:spcPts val="0"/>
              </a:spcBef>
              <a:buNone/>
              <a:defRPr b="0" i="0" sz="1200" u="none" cap="none" strike="noStrike">
                <a:solidFill>
                  <a:schemeClr val="lt1"/>
                </a:solidFill>
                <a:latin typeface="Calibri"/>
                <a:ea typeface="Calibri"/>
                <a:cs typeface="Calibri"/>
                <a:sym typeface="Calibri"/>
              </a:defRPr>
            </a:lvl6pPr>
            <a:lvl7pPr indent="0" lvl="6" marL="0" marR="0" rtl="0" algn="r">
              <a:spcBef>
                <a:spcPts val="0"/>
              </a:spcBef>
              <a:buNone/>
              <a:defRPr b="0" i="0" sz="1200" u="none" cap="none" strike="noStrike">
                <a:solidFill>
                  <a:schemeClr val="lt1"/>
                </a:solidFill>
                <a:latin typeface="Calibri"/>
                <a:ea typeface="Calibri"/>
                <a:cs typeface="Calibri"/>
                <a:sym typeface="Calibri"/>
              </a:defRPr>
            </a:lvl7pPr>
            <a:lvl8pPr indent="0" lvl="7" marL="0" marR="0" rtl="0" algn="r">
              <a:spcBef>
                <a:spcPts val="0"/>
              </a:spcBef>
              <a:buNone/>
              <a:defRPr b="0" i="0" sz="1200" u="none" cap="none" strike="noStrike">
                <a:solidFill>
                  <a:schemeClr val="lt1"/>
                </a:solidFill>
                <a:latin typeface="Calibri"/>
                <a:ea typeface="Calibri"/>
                <a:cs typeface="Calibri"/>
                <a:sym typeface="Calibri"/>
              </a:defRPr>
            </a:lvl8pPr>
            <a:lvl9pPr indent="0" lvl="8" marL="0" marR="0" rtl="0" algn="r">
              <a:spcBef>
                <a:spcPts val="0"/>
              </a:spcBef>
              <a:buNone/>
              <a:defRPr b="0" i="0" sz="12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
        <p:nvSpPr>
          <p:cNvPr id="85" name="Google Shape;85;p8"/>
          <p:cNvSpPr txBox="1"/>
          <p:nvPr/>
        </p:nvSpPr>
        <p:spPr>
          <a:xfrm>
            <a:off x="10919584" y="441326"/>
            <a:ext cx="703476" cy="24447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s-ES" sz="1000" u="none" cap="none" strike="noStrike">
                <a:solidFill>
                  <a:schemeClr val="lt1"/>
                </a:solidFill>
                <a:latin typeface="Calibri"/>
                <a:ea typeface="Calibri"/>
                <a:cs typeface="Calibri"/>
                <a:sym typeface="Calibri"/>
              </a:rPr>
              <a:t>‹#›</a:t>
            </a:fld>
            <a:endParaRPr b="1" i="0" sz="10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contenido">
  <p:cSld name="Título y contenido">
    <p:spTree>
      <p:nvGrpSpPr>
        <p:cNvPr id="86" name="Shape 86"/>
        <p:cNvGrpSpPr/>
        <p:nvPr/>
      </p:nvGrpSpPr>
      <p:grpSpPr>
        <a:xfrm>
          <a:off x="0" y="0"/>
          <a:ext cx="0" cy="0"/>
          <a:chOff x="0" y="0"/>
          <a:chExt cx="0" cy="0"/>
        </a:xfrm>
      </p:grpSpPr>
      <p:sp>
        <p:nvSpPr>
          <p:cNvPr id="87" name="Google Shape;87;p9"/>
          <p:cNvSpPr txBox="1"/>
          <p:nvPr>
            <p:ph idx="1" type="body"/>
          </p:nvPr>
        </p:nvSpPr>
        <p:spPr>
          <a:xfrm>
            <a:off x="1104900" y="1352550"/>
            <a:ext cx="10248899" cy="4824413"/>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9"/>
          <p:cNvSpPr/>
          <p:nvPr/>
        </p:nvSpPr>
        <p:spPr>
          <a:xfrm>
            <a:off x="9575801" y="1199097"/>
            <a:ext cx="4695527" cy="4670817"/>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89" name="Google Shape;89;p9"/>
          <p:cNvSpPr/>
          <p:nvPr/>
        </p:nvSpPr>
        <p:spPr>
          <a:xfrm>
            <a:off x="1058659" y="759742"/>
            <a:ext cx="5578882" cy="5549523"/>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90" name="Google Shape;90;p9"/>
          <p:cNvSpPr/>
          <p:nvPr/>
        </p:nvSpPr>
        <p:spPr>
          <a:xfrm>
            <a:off x="6309668" y="5745357"/>
            <a:ext cx="106064" cy="105506"/>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91" name="Google Shape;91;p9"/>
          <p:cNvSpPr/>
          <p:nvPr/>
        </p:nvSpPr>
        <p:spPr>
          <a:xfrm>
            <a:off x="7062787" y="1199097"/>
            <a:ext cx="244510" cy="24322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92" name="Google Shape;92;p9"/>
          <p:cNvSpPr/>
          <p:nvPr/>
        </p:nvSpPr>
        <p:spPr>
          <a:xfrm rot="10800000">
            <a:off x="10507442" y="6397343"/>
            <a:ext cx="1684558" cy="460657"/>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3" name="Google Shape;93;p9"/>
          <p:cNvSpPr/>
          <p:nvPr/>
        </p:nvSpPr>
        <p:spPr>
          <a:xfrm>
            <a:off x="1496753" y="0"/>
            <a:ext cx="2057848" cy="562736"/>
          </a:xfrm>
          <a:custGeom>
            <a:rect b="b" l="l" r="r" t="t"/>
            <a:pathLst>
              <a:path extrusionOk="0" h="460657" w="1684558">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lt2">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4" name="Google Shape;94;p9"/>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En blanco ">
  <p:cSld name="1_En blanco ">
    <p:spTree>
      <p:nvGrpSpPr>
        <p:cNvPr id="95" name="Shape 95"/>
        <p:cNvGrpSpPr/>
        <p:nvPr/>
      </p:nvGrpSpPr>
      <p:grpSpPr>
        <a:xfrm>
          <a:off x="0" y="0"/>
          <a:ext cx="0" cy="0"/>
          <a:chOff x="0" y="0"/>
          <a:chExt cx="0" cy="0"/>
        </a:xfrm>
      </p:grpSpPr>
      <p:sp>
        <p:nvSpPr>
          <p:cNvPr id="96" name="Google Shape;96;p10"/>
          <p:cNvSpPr/>
          <p:nvPr>
            <p:ph idx="2" type="pic"/>
          </p:nvPr>
        </p:nvSpPr>
        <p:spPr>
          <a:xfrm>
            <a:off x="1104900" y="0"/>
            <a:ext cx="110871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7" name="Google Shape;97;p10"/>
          <p:cNvSpPr txBox="1"/>
          <p:nvPr>
            <p:ph type="title"/>
          </p:nvPr>
        </p:nvSpPr>
        <p:spPr>
          <a:xfrm>
            <a:off x="9385986" y="853066"/>
            <a:ext cx="2097590" cy="13316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2800"/>
              <a:buFont typeface="Calibri"/>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1104900" y="1825625"/>
            <a:ext cx="10248899"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cxnSp>
        <p:nvCxnSpPr>
          <p:cNvPr id="13" name="Google Shape;13;p1"/>
          <p:cNvCxnSpPr/>
          <p:nvPr/>
        </p:nvCxnSpPr>
        <p:spPr>
          <a:xfrm>
            <a:off x="559704" y="5537210"/>
            <a:ext cx="0" cy="1320791"/>
          </a:xfrm>
          <a:prstGeom prst="straightConnector1">
            <a:avLst/>
          </a:prstGeom>
          <a:noFill/>
          <a:ln cap="flat" cmpd="sng" w="19050">
            <a:solidFill>
              <a:schemeClr val="dk1">
                <a:alpha val="69803"/>
              </a:schemeClr>
            </a:solidFill>
            <a:prstDash val="solid"/>
            <a:miter lim="800000"/>
            <a:headEnd len="sm" w="sm" type="none"/>
            <a:tailEnd len="sm" w="sm" type="none"/>
          </a:ln>
        </p:spPr>
      </p:cxnSp>
      <p:sp>
        <p:nvSpPr>
          <p:cNvPr id="14" name="Google Shape;14;p1"/>
          <p:cNvSpPr/>
          <p:nvPr/>
        </p:nvSpPr>
        <p:spPr>
          <a:xfrm rot="-5400000">
            <a:off x="-1548505" y="3225098"/>
            <a:ext cx="4216420" cy="407804"/>
          </a:xfrm>
          <a:prstGeom prst="rect">
            <a:avLst/>
          </a:prstGeom>
          <a:noFill/>
          <a:ln>
            <a:noFill/>
          </a:ln>
        </p:spPr>
        <p:txBody>
          <a:bodyPr anchorCtr="0" anchor="ctr" bIns="19050" lIns="19050" spcFirstLastPara="1" rIns="19050" wrap="square" tIns="19050">
            <a:noAutofit/>
          </a:bodyPr>
          <a:lstStyle/>
          <a:p>
            <a:pPr indent="0" lvl="0" marL="0" marR="0" rtl="0" algn="ctr">
              <a:spcBef>
                <a:spcPts val="0"/>
              </a:spcBef>
              <a:spcAft>
                <a:spcPts val="0"/>
              </a:spcAft>
              <a:buClr>
                <a:srgbClr val="2F3342"/>
              </a:buClr>
              <a:buSzPts val="2400"/>
              <a:buFont typeface="Arial"/>
              <a:buNone/>
            </a:pPr>
            <a:r>
              <a:rPr b="1" i="0" lang="es-ES" sz="2400" u="none" cap="none" strike="noStrike">
                <a:solidFill>
                  <a:srgbClr val="2F3342"/>
                </a:solidFill>
                <a:latin typeface="Calibri"/>
                <a:ea typeface="Calibri"/>
                <a:cs typeface="Calibri"/>
                <a:sym typeface="Calibri"/>
              </a:rPr>
              <a:t>4</a:t>
            </a:r>
            <a:r>
              <a:rPr b="1" baseline="30000" i="0" lang="es-ES" sz="2400" u="none" cap="none" strike="noStrike">
                <a:solidFill>
                  <a:srgbClr val="2F3342"/>
                </a:solidFill>
                <a:latin typeface="Calibri"/>
                <a:ea typeface="Calibri"/>
                <a:cs typeface="Calibri"/>
                <a:sym typeface="Calibri"/>
              </a:rPr>
              <a:t>TH </a:t>
            </a:r>
            <a:r>
              <a:rPr b="1" i="0" lang="es-ES" sz="2400" u="none" cap="none" strike="noStrike">
                <a:solidFill>
                  <a:schemeClr val="accent1"/>
                </a:solidFill>
                <a:latin typeface="Calibri"/>
                <a:ea typeface="Calibri"/>
                <a:cs typeface="Calibri"/>
                <a:sym typeface="Calibri"/>
              </a:rPr>
              <a:t>COFFEE</a:t>
            </a:r>
            <a:endParaRPr b="1" i="0" sz="2400" u="none" cap="none" strike="noStrike">
              <a:solidFill>
                <a:schemeClr val="accent1"/>
              </a:solidFill>
              <a:latin typeface="Calibri"/>
              <a:ea typeface="Calibri"/>
              <a:cs typeface="Calibri"/>
              <a:sym typeface="Calibri"/>
            </a:endParaRPr>
          </a:p>
        </p:txBody>
      </p:sp>
      <p:sp>
        <p:nvSpPr>
          <p:cNvPr id="15" name="Google Shape;15;p1"/>
          <p:cNvSpPr txBox="1"/>
          <p:nvPr/>
        </p:nvSpPr>
        <p:spPr>
          <a:xfrm>
            <a:off x="10919584" y="441326"/>
            <a:ext cx="703476" cy="24447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s-ES" sz="1000" u="none" cap="none" strike="noStrike">
                <a:solidFill>
                  <a:schemeClr val="dk1"/>
                </a:solidFill>
                <a:latin typeface="Calibri"/>
                <a:ea typeface="Calibri"/>
                <a:cs typeface="Calibri"/>
                <a:sym typeface="Calibri"/>
              </a:rPr>
              <a:t>‹#›</a:t>
            </a:fld>
            <a:endParaRPr b="1" i="0" sz="1000" u="none" cap="none" strike="noStrike">
              <a:solidFill>
                <a:schemeClr val="dk1"/>
              </a:solidFill>
              <a:latin typeface="Calibri"/>
              <a:ea typeface="Calibri"/>
              <a:cs typeface="Calibri"/>
              <a:sym typeface="Calibri"/>
            </a:endParaRPr>
          </a:p>
        </p:txBody>
      </p:sp>
      <p:cxnSp>
        <p:nvCxnSpPr>
          <p:cNvPr id="16" name="Google Shape;16;p1"/>
          <p:cNvCxnSpPr/>
          <p:nvPr/>
        </p:nvCxnSpPr>
        <p:spPr>
          <a:xfrm>
            <a:off x="559704" y="0"/>
            <a:ext cx="0" cy="1320791"/>
          </a:xfrm>
          <a:prstGeom prst="straightConnector1">
            <a:avLst/>
          </a:prstGeom>
          <a:noFill/>
          <a:ln cap="flat" cmpd="sng" w="19050">
            <a:solidFill>
              <a:schemeClr val="dk1">
                <a:alpha val="69803"/>
              </a:schemeClr>
            </a:solidFill>
            <a:prstDash val="solid"/>
            <a:miter lim="800000"/>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9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hyperlink" Target="https://support.office.com/es-es/article/editar-una-presentaci%c3%b3n-ff353d37-742a-4aa8-8bdd-6b1f488127a2?ui=es-ES&amp;rs=es-ES&amp;ad=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7"/>
          <p:cNvSpPr txBox="1"/>
          <p:nvPr>
            <p:ph type="title"/>
          </p:nvPr>
        </p:nvSpPr>
        <p:spPr>
          <a:xfrm>
            <a:off x="1104900" y="1979630"/>
            <a:ext cx="10668000" cy="2969443"/>
          </a:xfrm>
          <a:prstGeom prst="rect">
            <a:avLst/>
          </a:prstGeom>
          <a:noFill/>
          <a:ln>
            <a:noFill/>
          </a:ln>
        </p:spPr>
        <p:txBody>
          <a:bodyPr anchorCtr="0" anchor="ctr" bIns="91425" lIns="91425" spcFirstLastPara="1" rIns="91425" wrap="square" tIns="0">
            <a:noAutofit/>
          </a:bodyPr>
          <a:lstStyle/>
          <a:p>
            <a:pPr indent="0" lvl="0" marL="0" rtl="0" algn="ctr">
              <a:lnSpc>
                <a:spcPct val="150000"/>
              </a:lnSpc>
              <a:spcBef>
                <a:spcPts val="0"/>
              </a:spcBef>
              <a:spcAft>
                <a:spcPts val="0"/>
              </a:spcAft>
              <a:buClr>
                <a:schemeClr val="dk1"/>
              </a:buClr>
              <a:buSzPts val="11400"/>
              <a:buFont typeface="Calibri"/>
              <a:buNone/>
            </a:pPr>
            <a:r>
              <a:rPr lang="es-ES"/>
              <a:t>4thCoffee</a:t>
            </a:r>
            <a:endParaRPr/>
          </a:p>
        </p:txBody>
      </p:sp>
      <p:sp>
        <p:nvSpPr>
          <p:cNvPr id="162" name="Google Shape;162;p17"/>
          <p:cNvSpPr txBox="1"/>
          <p:nvPr>
            <p:ph idx="4294967295" type="body"/>
          </p:nvPr>
        </p:nvSpPr>
        <p:spPr>
          <a:xfrm>
            <a:off x="1104900" y="4528489"/>
            <a:ext cx="10668000" cy="853179"/>
          </a:xfrm>
          <a:prstGeom prst="rect">
            <a:avLst/>
          </a:prstGeom>
          <a:noFill/>
          <a:ln>
            <a:noFill/>
          </a:ln>
        </p:spPr>
        <p:txBody>
          <a:bodyPr anchorCtr="0" anchor="t" bIns="45700" lIns="0" spcFirstLastPara="1" rIns="0" wrap="square" tIns="45700">
            <a:noAutofit/>
          </a:bodyPr>
          <a:lstStyle/>
          <a:p>
            <a:pPr indent="0" lvl="0" marL="0" marR="0" rtl="0" algn="ctr">
              <a:lnSpc>
                <a:spcPct val="90000"/>
              </a:lnSpc>
              <a:spcBef>
                <a:spcPts val="0"/>
              </a:spcBef>
              <a:spcAft>
                <a:spcPts val="0"/>
              </a:spcAft>
              <a:buClr>
                <a:srgbClr val="2F3342"/>
              </a:buClr>
              <a:buSzPts val="3600"/>
              <a:buFont typeface="Arial"/>
              <a:buNone/>
            </a:pPr>
            <a:r>
              <a:rPr b="0" i="0" lang="es-ES" sz="3600" u="none" cap="none" strike="noStrike">
                <a:solidFill>
                  <a:srgbClr val="2F3342"/>
                </a:solidFill>
                <a:latin typeface="Calibri"/>
                <a:ea typeface="Calibri"/>
                <a:cs typeface="Calibri"/>
                <a:sym typeface="Calibri"/>
              </a:rPr>
              <a:t>www.4thcoffee.com</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6"/>
          <p:cNvSpPr txBox="1"/>
          <p:nvPr>
            <p:ph type="title"/>
          </p:nvPr>
        </p:nvSpPr>
        <p:spPr>
          <a:xfrm>
            <a:off x="1104900" y="937792"/>
            <a:ext cx="10668000" cy="2969443"/>
          </a:xfrm>
          <a:prstGeom prst="rect">
            <a:avLst/>
          </a:prstGeom>
          <a:noFill/>
          <a:ln>
            <a:noFill/>
          </a:ln>
        </p:spPr>
        <p:txBody>
          <a:bodyPr anchorCtr="0" anchor="ctr" bIns="91425" lIns="91425" spcFirstLastPara="1" rIns="91425" wrap="square" tIns="0">
            <a:noAutofit/>
          </a:bodyPr>
          <a:lstStyle/>
          <a:p>
            <a:pPr indent="0" lvl="0" marL="0" rtl="0" algn="ctr">
              <a:lnSpc>
                <a:spcPct val="150000"/>
              </a:lnSpc>
              <a:spcBef>
                <a:spcPts val="0"/>
              </a:spcBef>
              <a:spcAft>
                <a:spcPts val="0"/>
              </a:spcAft>
              <a:buClr>
                <a:schemeClr val="dk1"/>
              </a:buClr>
              <a:buSzPts val="11400"/>
              <a:buFont typeface="Calibri"/>
              <a:buNone/>
            </a:pPr>
            <a:r>
              <a:rPr lang="es-ES"/>
              <a:t>GRACIAS</a:t>
            </a:r>
            <a:endParaRPr/>
          </a:p>
        </p:txBody>
      </p:sp>
      <p:sp>
        <p:nvSpPr>
          <p:cNvPr id="241" name="Google Shape;241;p26"/>
          <p:cNvSpPr txBox="1"/>
          <p:nvPr>
            <p:ph idx="4294967295" type="body"/>
          </p:nvPr>
        </p:nvSpPr>
        <p:spPr>
          <a:xfrm>
            <a:off x="1104900" y="3486651"/>
            <a:ext cx="10668000" cy="864916"/>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s-ES"/>
              <a:t>www.4thcoffee.com</a:t>
            </a:r>
            <a:endParaRPr/>
          </a:p>
        </p:txBody>
      </p:sp>
      <p:grpSp>
        <p:nvGrpSpPr>
          <p:cNvPr descr="Información de contacto" id="242" name="Google Shape;242;p26"/>
          <p:cNvGrpSpPr/>
          <p:nvPr/>
        </p:nvGrpSpPr>
        <p:grpSpPr>
          <a:xfrm>
            <a:off x="4886235" y="4667018"/>
            <a:ext cx="3272246" cy="1342976"/>
            <a:chOff x="4389108" y="4393167"/>
            <a:chExt cx="3413780" cy="1596507"/>
          </a:xfrm>
        </p:grpSpPr>
        <p:sp>
          <p:nvSpPr>
            <p:cNvPr id="243" name="Google Shape;243;p26"/>
            <p:cNvSpPr txBox="1"/>
            <p:nvPr/>
          </p:nvSpPr>
          <p:spPr>
            <a:xfrm>
              <a:off x="4904618" y="4393167"/>
              <a:ext cx="2898271" cy="39086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B0F0"/>
                </a:buClr>
                <a:buSzPts val="1400"/>
                <a:buFont typeface="Arial"/>
                <a:buNone/>
              </a:pPr>
              <a:r>
                <a:rPr b="0" i="0" lang="es-ES" sz="1400" u="none" cap="none" strike="noStrike">
                  <a:solidFill>
                    <a:srgbClr val="2F3342"/>
                  </a:solidFill>
                  <a:latin typeface="Calibri"/>
                  <a:ea typeface="Calibri"/>
                  <a:cs typeface="Calibri"/>
                  <a:sym typeface="Calibri"/>
                </a:rPr>
                <a:t>VICTORIA LINDQVIST</a:t>
              </a:r>
              <a:endParaRPr b="0" i="0" sz="1400" u="none" cap="none" strike="noStrike">
                <a:solidFill>
                  <a:srgbClr val="2F3342"/>
                </a:solidFill>
                <a:latin typeface="Calibri"/>
                <a:ea typeface="Calibri"/>
                <a:cs typeface="Calibri"/>
                <a:sym typeface="Calibri"/>
              </a:endParaRPr>
            </a:p>
          </p:txBody>
        </p:sp>
        <p:sp>
          <p:nvSpPr>
            <p:cNvPr id="244" name="Google Shape;244;p26"/>
            <p:cNvSpPr txBox="1"/>
            <p:nvPr/>
          </p:nvSpPr>
          <p:spPr>
            <a:xfrm>
              <a:off x="4904619" y="5006245"/>
              <a:ext cx="2898267" cy="39086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B0F0"/>
                </a:buClr>
                <a:buSzPts val="1400"/>
                <a:buFont typeface="Arial"/>
                <a:buNone/>
              </a:pPr>
              <a:r>
                <a:rPr b="0" i="0" lang="es-ES" sz="1400" u="none" cap="none" strike="noStrike">
                  <a:solidFill>
                    <a:srgbClr val="2F3342"/>
                  </a:solidFill>
                  <a:latin typeface="Calibri"/>
                  <a:ea typeface="Calibri"/>
                  <a:cs typeface="Calibri"/>
                  <a:sym typeface="Calibri"/>
                </a:rPr>
                <a:t>+1 (589) 555‐0155</a:t>
              </a:r>
              <a:endParaRPr b="0" i="0" sz="1400" u="none" cap="none" strike="noStrike">
                <a:solidFill>
                  <a:srgbClr val="2F3342"/>
                </a:solidFill>
                <a:latin typeface="Calibri"/>
                <a:ea typeface="Calibri"/>
                <a:cs typeface="Calibri"/>
                <a:sym typeface="Calibri"/>
              </a:endParaRPr>
            </a:p>
          </p:txBody>
        </p:sp>
        <p:sp>
          <p:nvSpPr>
            <p:cNvPr id="245" name="Google Shape;245;p26"/>
            <p:cNvSpPr txBox="1"/>
            <p:nvPr/>
          </p:nvSpPr>
          <p:spPr>
            <a:xfrm>
              <a:off x="4904619" y="5671609"/>
              <a:ext cx="2898267" cy="2485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B0F0"/>
                </a:buClr>
                <a:buSzPts val="1400"/>
                <a:buFont typeface="Arial"/>
                <a:buNone/>
              </a:pPr>
              <a:r>
                <a:rPr b="0" i="0" lang="es-ES" sz="1400" u="none" cap="none" strike="noStrike">
                  <a:solidFill>
                    <a:srgbClr val="2F3342"/>
                  </a:solidFill>
                  <a:latin typeface="Calibri"/>
                  <a:ea typeface="Calibri"/>
                  <a:cs typeface="Calibri"/>
                  <a:sym typeface="Calibri"/>
                </a:rPr>
                <a:t>victoria@fourthcoffee.com</a:t>
              </a:r>
              <a:endParaRPr/>
            </a:p>
          </p:txBody>
        </p:sp>
        <p:grpSp>
          <p:nvGrpSpPr>
            <p:cNvPr id="246" name="Google Shape;246;p26"/>
            <p:cNvGrpSpPr/>
            <p:nvPr/>
          </p:nvGrpSpPr>
          <p:grpSpPr>
            <a:xfrm>
              <a:off x="4389108" y="4393168"/>
              <a:ext cx="362190" cy="1596506"/>
              <a:chOff x="6582150" y="5034270"/>
              <a:chExt cx="218900" cy="964893"/>
            </a:xfrm>
          </p:grpSpPr>
          <p:pic>
            <p:nvPicPr>
              <p:cNvPr descr="Usuario" id="247" name="Google Shape;247;p26" title="Icono del nombre del moderador"/>
              <p:cNvPicPr preferRelativeResize="0"/>
              <p:nvPr/>
            </p:nvPicPr>
            <p:blipFill rotWithShape="1">
              <a:blip r:embed="rId3">
                <a:alphaModFix/>
              </a:blip>
              <a:srcRect b="0" l="0" r="0" t="0"/>
              <a:stretch/>
            </p:blipFill>
            <p:spPr>
              <a:xfrm>
                <a:off x="6582150" y="5034270"/>
                <a:ext cx="218900" cy="218900"/>
              </a:xfrm>
              <a:prstGeom prst="rect">
                <a:avLst/>
              </a:prstGeom>
              <a:noFill/>
              <a:ln>
                <a:noFill/>
              </a:ln>
            </p:spPr>
          </p:pic>
          <p:pic>
            <p:nvPicPr>
              <p:cNvPr descr="Sobre" id="248" name="Google Shape;248;p26" title="Icono del correo electrónico del moderador"/>
              <p:cNvPicPr preferRelativeResize="0"/>
              <p:nvPr/>
            </p:nvPicPr>
            <p:blipFill rotWithShape="1">
              <a:blip r:embed="rId4">
                <a:alphaModFix/>
              </a:blip>
              <a:srcRect b="0" l="0" r="0" t="0"/>
              <a:stretch/>
            </p:blipFill>
            <p:spPr>
              <a:xfrm>
                <a:off x="6582150" y="5780263"/>
                <a:ext cx="218900" cy="218900"/>
              </a:xfrm>
              <a:prstGeom prst="rect">
                <a:avLst/>
              </a:prstGeom>
              <a:noFill/>
              <a:ln>
                <a:noFill/>
              </a:ln>
            </p:spPr>
          </p:pic>
          <p:pic>
            <p:nvPicPr>
              <p:cNvPr descr="Smartphone" id="249" name="Google Shape;249;p26" title="Icono: número de teléfono del moderador"/>
              <p:cNvPicPr preferRelativeResize="0"/>
              <p:nvPr/>
            </p:nvPicPr>
            <p:blipFill rotWithShape="1">
              <a:blip r:embed="rId5">
                <a:alphaModFix/>
              </a:blip>
              <a:srcRect b="0" l="0" r="0" t="0"/>
              <a:stretch/>
            </p:blipFill>
            <p:spPr>
              <a:xfrm>
                <a:off x="6582150" y="5388742"/>
                <a:ext cx="218900" cy="218900"/>
              </a:xfrm>
              <a:prstGeom prst="rect">
                <a:avLst/>
              </a:prstGeom>
              <a:noFill/>
              <a:ln>
                <a:noFill/>
              </a:ln>
            </p:spPr>
          </p:pic>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7"/>
          <p:cNvSpPr txBox="1"/>
          <p:nvPr>
            <p:ph type="title"/>
          </p:nvPr>
        </p:nvSpPr>
        <p:spPr>
          <a:xfrm>
            <a:off x="1104900" y="365125"/>
            <a:ext cx="10248899" cy="70327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s-ES"/>
              <a:t>Personalizar esta plantilla</a:t>
            </a:r>
            <a:endParaRPr/>
          </a:p>
        </p:txBody>
      </p:sp>
      <p:sp>
        <p:nvSpPr>
          <p:cNvPr id="256" name="Google Shape;256;p27">
            <a:hlinkClick r:id="rId3"/>
          </p:cNvPr>
          <p:cNvSpPr txBox="1"/>
          <p:nvPr/>
        </p:nvSpPr>
        <p:spPr>
          <a:xfrm>
            <a:off x="1547813" y="2459504"/>
            <a:ext cx="9096374" cy="193899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s-ES" sz="6000" u="sng" cap="none" strike="noStrike">
                <a:solidFill>
                  <a:srgbClr val="0070C0"/>
                </a:solidFill>
                <a:latin typeface="Calibri"/>
                <a:ea typeface="Calibri"/>
                <a:cs typeface="Calibri"/>
                <a:sym typeface="Calibri"/>
              </a:rPr>
              <a:t>Comentarios e instrucciones de edición de plantilla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descr="Persona sujetando granos de café" id="168" name="Google Shape;168;p18" title="Persona sujetando granos de café"/>
          <p:cNvPicPr preferRelativeResize="0"/>
          <p:nvPr>
            <p:ph idx="2" type="pic"/>
          </p:nvPr>
        </p:nvPicPr>
        <p:blipFill rotWithShape="1">
          <a:blip r:embed="rId3">
            <a:alphaModFix/>
          </a:blip>
          <a:srcRect b="0" l="0" r="0" t="0"/>
          <a:stretch/>
        </p:blipFill>
        <p:spPr>
          <a:xfrm>
            <a:off x="1104900" y="1"/>
            <a:ext cx="7583700" cy="6858001"/>
          </a:xfrm>
          <a:prstGeom prst="rect">
            <a:avLst/>
          </a:prstGeom>
          <a:solidFill>
            <a:schemeClr val="dk1">
              <a:alpha val="9803"/>
            </a:schemeClr>
          </a:solidFill>
          <a:ln>
            <a:noFill/>
          </a:ln>
        </p:spPr>
      </p:pic>
      <p:sp>
        <p:nvSpPr>
          <p:cNvPr id="169" name="Google Shape;169;p18"/>
          <p:cNvSpPr txBox="1"/>
          <p:nvPr>
            <p:ph type="title"/>
          </p:nvPr>
        </p:nvSpPr>
        <p:spPr>
          <a:xfrm>
            <a:off x="7239000" y="931169"/>
            <a:ext cx="4393296" cy="1338061"/>
          </a:xfrm>
          <a:prstGeom prst="rect">
            <a:avLst/>
          </a:prstGeom>
          <a:noFill/>
          <a:ln>
            <a:noFill/>
          </a:ln>
        </p:spPr>
        <p:txBody>
          <a:bodyPr anchorCtr="0" anchor="b" bIns="0" lIns="91425" spcFirstLastPara="1" rIns="91425" wrap="square" tIns="0">
            <a:noAutofit/>
          </a:bodyPr>
          <a:lstStyle/>
          <a:p>
            <a:pPr indent="0" lvl="0" marL="0" rtl="0" algn="ctr">
              <a:lnSpc>
                <a:spcPct val="90000"/>
              </a:lnSpc>
              <a:spcBef>
                <a:spcPts val="0"/>
              </a:spcBef>
              <a:spcAft>
                <a:spcPts val="0"/>
              </a:spcAft>
              <a:buClr>
                <a:srgbClr val="262626"/>
              </a:buClr>
              <a:buSzPts val="3600"/>
              <a:buFont typeface="Calibri"/>
              <a:buNone/>
            </a:pPr>
            <a:r>
              <a:rPr lang="es-ES"/>
              <a:t>Título de la división </a:t>
            </a:r>
            <a:br>
              <a:rPr lang="es-ES"/>
            </a:br>
            <a:r>
              <a:rPr lang="es-ES"/>
              <a:t>Va aquí</a:t>
            </a:r>
            <a:endParaRPr/>
          </a:p>
        </p:txBody>
      </p:sp>
      <p:sp>
        <p:nvSpPr>
          <p:cNvPr id="170" name="Google Shape;170;p18"/>
          <p:cNvSpPr txBox="1"/>
          <p:nvPr>
            <p:ph idx="1" type="body"/>
          </p:nvPr>
        </p:nvSpPr>
        <p:spPr>
          <a:xfrm>
            <a:off x="7239001" y="2280573"/>
            <a:ext cx="4393295" cy="465997"/>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888888"/>
              </a:buClr>
              <a:buSzPts val="1800"/>
              <a:buNone/>
            </a:pPr>
            <a:r>
              <a:rPr lang="es-ES"/>
              <a:t>EL SUBTÍTULO VA AQUÍ</a:t>
            </a:r>
            <a:endParaRPr/>
          </a:p>
        </p:txBody>
      </p:sp>
      <p:sp>
        <p:nvSpPr>
          <p:cNvPr id="171" name="Google Shape;171;p18"/>
          <p:cNvSpPr/>
          <p:nvPr/>
        </p:nvSpPr>
        <p:spPr>
          <a:xfrm flipH="1" rot="10800000">
            <a:off x="1104900" y="529"/>
            <a:ext cx="4686301" cy="3733270"/>
          </a:xfrm>
          <a:custGeom>
            <a:rect b="b" l="l" r="r" t="t"/>
            <a:pathLst>
              <a:path extrusionOk="0" h="2362237" w="2374769">
                <a:moveTo>
                  <a:pt x="683" y="0"/>
                </a:moveTo>
                <a:lnTo>
                  <a:pt x="242807" y="12161"/>
                </a:lnTo>
                <a:cubicBezTo>
                  <a:pt x="1440298" y="133133"/>
                  <a:pt x="2374769" y="1139131"/>
                  <a:pt x="2374769" y="2362237"/>
                </a:cubicBezTo>
                <a:lnTo>
                  <a:pt x="1543208" y="2362237"/>
                </a:lnTo>
                <a:cubicBezTo>
                  <a:pt x="1543208" y="1514432"/>
                  <a:pt x="852291" y="827150"/>
                  <a:pt x="0" y="827150"/>
                </a:cubicBezTo>
                <a:lnTo>
                  <a:pt x="0" y="34"/>
                </a:lnTo>
                <a:close/>
              </a:path>
            </a:pathLst>
          </a:custGeom>
          <a:solidFill>
            <a:srgbClr val="9EA1A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Diseño verter leche en café" id="177" name="Google Shape;177;p19" title="Diseño verter leche en café"/>
          <p:cNvPicPr preferRelativeResize="0"/>
          <p:nvPr>
            <p:ph idx="2" type="pic"/>
          </p:nvPr>
        </p:nvPicPr>
        <p:blipFill rotWithShape="1">
          <a:blip r:embed="rId3">
            <a:alphaModFix/>
          </a:blip>
          <a:srcRect b="0" l="0" r="0" t="0"/>
          <a:stretch/>
        </p:blipFill>
        <p:spPr>
          <a:xfrm>
            <a:off x="1104901" y="0"/>
            <a:ext cx="5402083" cy="6858000"/>
          </a:xfrm>
          <a:prstGeom prst="rect">
            <a:avLst/>
          </a:prstGeom>
          <a:solidFill>
            <a:srgbClr val="F2F2F2"/>
          </a:solidFill>
          <a:ln>
            <a:noFill/>
          </a:ln>
        </p:spPr>
      </p:pic>
      <p:sp>
        <p:nvSpPr>
          <p:cNvPr id="178" name="Google Shape;178;p19"/>
          <p:cNvSpPr txBox="1"/>
          <p:nvPr>
            <p:ph type="title"/>
          </p:nvPr>
        </p:nvSpPr>
        <p:spPr>
          <a:xfrm>
            <a:off x="6365964" y="1864903"/>
            <a:ext cx="5402082" cy="1563624"/>
          </a:xfrm>
          <a:prstGeom prst="rect">
            <a:avLst/>
          </a:prstGeom>
          <a:noFill/>
          <a:ln>
            <a:noFill/>
          </a:ln>
        </p:spPr>
        <p:txBody>
          <a:bodyPr anchorCtr="0" anchor="b" bIns="0" lIns="91425" spcFirstLastPara="1" rIns="91425" wrap="square" tIns="0">
            <a:noAutofit/>
          </a:bodyPr>
          <a:lstStyle/>
          <a:p>
            <a:pPr indent="0" lvl="0" marL="0" rtl="0" algn="l">
              <a:lnSpc>
                <a:spcPct val="90000"/>
              </a:lnSpc>
              <a:spcBef>
                <a:spcPts val="0"/>
              </a:spcBef>
              <a:spcAft>
                <a:spcPts val="0"/>
              </a:spcAft>
              <a:buClr>
                <a:srgbClr val="262626"/>
              </a:buClr>
              <a:buSzPts val="3600"/>
              <a:buFont typeface="Calibri"/>
              <a:buNone/>
            </a:pPr>
            <a:r>
              <a:rPr lang="es-ES"/>
              <a:t>EL TÍTULO SE ESCRIBE AQUÍ</a:t>
            </a:r>
            <a:endParaRPr/>
          </a:p>
        </p:txBody>
      </p:sp>
      <p:sp>
        <p:nvSpPr>
          <p:cNvPr id="179" name="Google Shape;179;p19"/>
          <p:cNvSpPr txBox="1"/>
          <p:nvPr>
            <p:ph idx="1" type="body"/>
          </p:nvPr>
        </p:nvSpPr>
        <p:spPr>
          <a:xfrm>
            <a:off x="6368726" y="3534503"/>
            <a:ext cx="4560094" cy="46599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888888"/>
              </a:buClr>
              <a:buSzPts val="1800"/>
              <a:buNone/>
            </a:pPr>
            <a:r>
              <a:rPr lang="es-ES"/>
              <a:t>EL SUBTÍTULO VA AQUÍ</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0"/>
          <p:cNvSpPr txBox="1"/>
          <p:nvPr>
            <p:ph type="title"/>
          </p:nvPr>
        </p:nvSpPr>
        <p:spPr>
          <a:xfrm>
            <a:off x="1533144" y="1237089"/>
            <a:ext cx="4562856" cy="1563624"/>
          </a:xfrm>
          <a:prstGeom prst="rect">
            <a:avLst/>
          </a:prstGeom>
          <a:noFill/>
          <a:ln>
            <a:noFill/>
          </a:ln>
        </p:spPr>
        <p:txBody>
          <a:bodyPr anchorCtr="0" anchor="b" bIns="0" lIns="91425" spcFirstLastPara="1" rIns="91425" wrap="square" tIns="0">
            <a:noAutofit/>
          </a:bodyPr>
          <a:lstStyle/>
          <a:p>
            <a:pPr indent="0" lvl="0" marL="0" rtl="0" algn="l">
              <a:lnSpc>
                <a:spcPct val="90000"/>
              </a:lnSpc>
              <a:spcBef>
                <a:spcPts val="0"/>
              </a:spcBef>
              <a:spcAft>
                <a:spcPts val="0"/>
              </a:spcAft>
              <a:buClr>
                <a:srgbClr val="262626"/>
              </a:buClr>
              <a:buSzPts val="3600"/>
              <a:buFont typeface="Calibri"/>
              <a:buNone/>
            </a:pPr>
            <a:r>
              <a:rPr lang="es-ES"/>
              <a:t>EL TÍTULO VA AQUÍ 02</a:t>
            </a:r>
            <a:endParaRPr/>
          </a:p>
        </p:txBody>
      </p:sp>
      <p:sp>
        <p:nvSpPr>
          <p:cNvPr id="186" name="Google Shape;186;p20"/>
          <p:cNvSpPr txBox="1"/>
          <p:nvPr>
            <p:ph idx="1" type="body"/>
          </p:nvPr>
        </p:nvSpPr>
        <p:spPr>
          <a:xfrm>
            <a:off x="1533144" y="2888790"/>
            <a:ext cx="4562856" cy="298019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600"/>
              <a:buNone/>
            </a:pPr>
            <a:r>
              <a:rPr lang="es-ES"/>
              <a:t>Lorem ipsum dolor sit amet, consectetur adipiscing elit. Ut gravida eros erat. Proin a tellus sed risus lobortis sagittis eu quis est. Duis ut aliquam nisi. Suspendisse vehicula mi diam, sit amet lacinia massa sodales ac. Fusce condimentum egestas nunc a maximus. Quisque et orci purus. Proin dolor mi, ultrices sit amet ipsum placerat, congue mattis turpis. Donec vestibulum eros eget mauris dignissim, ut ultricies dolor viverra. </a:t>
            </a:r>
            <a:endParaRPr/>
          </a:p>
          <a:p>
            <a:pPr indent="0" lvl="0" marL="0" rtl="0" algn="l">
              <a:lnSpc>
                <a:spcPct val="90000"/>
              </a:lnSpc>
              <a:spcBef>
                <a:spcPts val="1000"/>
              </a:spcBef>
              <a:spcAft>
                <a:spcPts val="0"/>
              </a:spcAft>
              <a:buClr>
                <a:schemeClr val="dk1"/>
              </a:buClr>
              <a:buSzPts val="1600"/>
              <a:buNone/>
            </a:pPr>
            <a:r>
              <a:t/>
            </a:r>
            <a:endParaRPr/>
          </a:p>
        </p:txBody>
      </p:sp>
      <p:sp>
        <p:nvSpPr>
          <p:cNvPr id="187" name="Google Shape;187;p20"/>
          <p:cNvSpPr/>
          <p:nvPr/>
        </p:nvSpPr>
        <p:spPr>
          <a:xfrm>
            <a:off x="1329322" y="5717514"/>
            <a:ext cx="1012464" cy="1007136"/>
          </a:xfrm>
          <a:prstGeom prst="ellipse">
            <a:avLst/>
          </a:prstGeom>
          <a:noFill/>
          <a:ln cap="flat" cmpd="sng" w="9525">
            <a:solidFill>
              <a:schemeClr val="dk1">
                <a:alpha val="9803"/>
              </a:schemeClr>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188" name="Google Shape;188;p20"/>
          <p:cNvSpPr txBox="1"/>
          <p:nvPr/>
        </p:nvSpPr>
        <p:spPr>
          <a:xfrm>
            <a:off x="10919584" y="441326"/>
            <a:ext cx="703476" cy="24447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s-ES" sz="1000" u="none" cap="none" strike="noStrike">
                <a:solidFill>
                  <a:schemeClr val="lt1"/>
                </a:solidFill>
                <a:latin typeface="Calibri"/>
                <a:ea typeface="Calibri"/>
                <a:cs typeface="Calibri"/>
                <a:sym typeface="Calibri"/>
              </a:rPr>
              <a:t>‹#›</a:t>
            </a:fld>
            <a:endParaRPr b="1" i="0" sz="1000" u="none" cap="none" strike="noStrike">
              <a:solidFill>
                <a:schemeClr val="lt1"/>
              </a:solidFill>
              <a:latin typeface="Calibri"/>
              <a:ea typeface="Calibri"/>
              <a:cs typeface="Calibri"/>
              <a:sym typeface="Calibri"/>
            </a:endParaRPr>
          </a:p>
        </p:txBody>
      </p:sp>
      <p:pic>
        <p:nvPicPr>
          <p:cNvPr descr="Café diseñado" id="189" name="Google Shape;189;p20" title="Café diseñado"/>
          <p:cNvPicPr preferRelativeResize="0"/>
          <p:nvPr>
            <p:ph idx="2" type="pic"/>
          </p:nvPr>
        </p:nvPicPr>
        <p:blipFill rotWithShape="1">
          <a:blip r:embed="rId3">
            <a:alphaModFix/>
          </a:blip>
          <a:srcRect b="0" l="0" r="0" t="0"/>
          <a:stretch/>
        </p:blipFill>
        <p:spPr>
          <a:xfrm>
            <a:off x="5440363" y="0"/>
            <a:ext cx="6751637" cy="6858000"/>
          </a:xfrm>
          <a:prstGeom prst="rect">
            <a:avLst/>
          </a:prstGeom>
          <a:solidFill>
            <a:srgbClr val="F2F2F2"/>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descr="Verter café" id="195" name="Google Shape;195;p21" title="Verter café"/>
          <p:cNvPicPr preferRelativeResize="0"/>
          <p:nvPr>
            <p:ph idx="2" type="pic"/>
          </p:nvPr>
        </p:nvPicPr>
        <p:blipFill rotWithShape="1">
          <a:blip r:embed="rId3">
            <a:alphaModFix/>
          </a:blip>
          <a:srcRect b="0" l="0" r="0" t="0"/>
          <a:stretch/>
        </p:blipFill>
        <p:spPr>
          <a:xfrm>
            <a:off x="1104765" y="-1579"/>
            <a:ext cx="3816695" cy="6858000"/>
          </a:xfrm>
          <a:prstGeom prst="rect">
            <a:avLst/>
          </a:prstGeom>
          <a:solidFill>
            <a:schemeClr val="dk1">
              <a:alpha val="9803"/>
            </a:schemeClr>
          </a:solidFill>
          <a:ln>
            <a:noFill/>
          </a:ln>
        </p:spPr>
      </p:pic>
      <p:sp>
        <p:nvSpPr>
          <p:cNvPr id="196" name="Google Shape;196;p21"/>
          <p:cNvSpPr txBox="1"/>
          <p:nvPr>
            <p:ph type="title"/>
          </p:nvPr>
        </p:nvSpPr>
        <p:spPr>
          <a:xfrm>
            <a:off x="5220597" y="1254264"/>
            <a:ext cx="5568696" cy="1335024"/>
          </a:xfrm>
          <a:prstGeom prst="rect">
            <a:avLst/>
          </a:prstGeom>
          <a:noFill/>
          <a:ln>
            <a:noFill/>
          </a:ln>
        </p:spPr>
        <p:txBody>
          <a:bodyPr anchorCtr="0" anchor="b" bIns="0" lIns="91425" spcFirstLastPara="1" rIns="91425" wrap="square" tIns="0">
            <a:noAutofit/>
          </a:bodyPr>
          <a:lstStyle/>
          <a:p>
            <a:pPr indent="0" lvl="0" marL="0" rtl="0" algn="l">
              <a:lnSpc>
                <a:spcPct val="90000"/>
              </a:lnSpc>
              <a:spcBef>
                <a:spcPts val="0"/>
              </a:spcBef>
              <a:spcAft>
                <a:spcPts val="0"/>
              </a:spcAft>
              <a:buClr>
                <a:srgbClr val="262626"/>
              </a:buClr>
              <a:buSzPts val="3600"/>
              <a:buFont typeface="Calibri"/>
              <a:buNone/>
            </a:pPr>
            <a:r>
              <a:rPr lang="es-ES"/>
              <a:t>EL TÍTULO VA AQUÍ 03</a:t>
            </a:r>
            <a:endParaRPr/>
          </a:p>
        </p:txBody>
      </p:sp>
      <p:sp>
        <p:nvSpPr>
          <p:cNvPr id="197" name="Google Shape;197;p21"/>
          <p:cNvSpPr txBox="1"/>
          <p:nvPr>
            <p:ph idx="1" type="body"/>
          </p:nvPr>
        </p:nvSpPr>
        <p:spPr>
          <a:xfrm>
            <a:off x="5224938" y="2622012"/>
            <a:ext cx="5578882" cy="3550187"/>
          </a:xfrm>
          <a:prstGeom prst="rect">
            <a:avLst/>
          </a:prstGeom>
          <a:noFill/>
          <a:ln>
            <a:noFill/>
          </a:ln>
        </p:spPr>
        <p:txBody>
          <a:bodyPr anchorCtr="0" anchor="t" bIns="45700" lIns="91425" spcFirstLastPara="1" rIns="91425" wrap="square" tIns="73150">
            <a:noAutofit/>
          </a:bodyPr>
          <a:lstStyle/>
          <a:p>
            <a:pPr indent="0" lvl="0" marL="0" rtl="0" algn="l">
              <a:lnSpc>
                <a:spcPct val="145000"/>
              </a:lnSpc>
              <a:spcBef>
                <a:spcPts val="0"/>
              </a:spcBef>
              <a:spcAft>
                <a:spcPts val="0"/>
              </a:spcAft>
              <a:buClr>
                <a:schemeClr val="dk1"/>
              </a:buClr>
              <a:buSzPts val="1400"/>
              <a:buNone/>
            </a:pPr>
            <a:r>
              <a:rPr lang="es-ES"/>
              <a:t>Lorem ipsum dolor sit amet, consectetur adipiscing elit. Ut gravida eros erat. Proin a tellus sed risus lobortis sagittis eu quis est. Duis ut aliquam nisi. Suspendisse vehicula mi diam, sit amet lacinia massa sodales ac. Fusce condimentum egestas nunc a maximus. Quisque et orci purus. Proin dolor mi, ultrices sit amet ipsum placerat, congue mattis turpis. Donec vestibulum eros eget mauris dignissim, ut ultricies dolor viverra. </a:t>
            </a:r>
            <a:endParaRPr/>
          </a:p>
          <a:p>
            <a:pPr indent="-139700" lvl="0" marL="228600" rtl="0" algn="l">
              <a:lnSpc>
                <a:spcPct val="145000"/>
              </a:lnSpc>
              <a:spcBef>
                <a:spcPts val="0"/>
              </a:spcBef>
              <a:spcAft>
                <a:spcPts val="0"/>
              </a:spcAft>
              <a:buClr>
                <a:schemeClr val="dk1"/>
              </a:buClr>
              <a:buSzPts val="1400"/>
              <a:buNone/>
            </a:pPr>
            <a:r>
              <a:t/>
            </a:r>
            <a:endParaRPr/>
          </a:p>
        </p:txBody>
      </p:sp>
      <p:pic>
        <p:nvPicPr>
          <p:cNvPr descr="Granos de café" id="198" name="Google Shape;198;p21" title="Granos de café"/>
          <p:cNvPicPr preferRelativeResize="0"/>
          <p:nvPr>
            <p:ph idx="3" type="pic"/>
          </p:nvPr>
        </p:nvPicPr>
        <p:blipFill rotWithShape="1">
          <a:blip r:embed="rId4">
            <a:alphaModFix/>
          </a:blip>
          <a:srcRect b="0" l="0" r="0" t="0"/>
          <a:stretch/>
        </p:blipFill>
        <p:spPr>
          <a:xfrm>
            <a:off x="11003946" y="2043400"/>
            <a:ext cx="1188054" cy="2768041"/>
          </a:xfrm>
          <a:prstGeom prst="rect">
            <a:avLst/>
          </a:prstGeom>
          <a:solidFill>
            <a:schemeClr val="dk1">
              <a:alpha val="9803"/>
            </a:schemeClr>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descr="Comparación de imágenes 1" id="204" name="Google Shape;204;p22"/>
          <p:cNvPicPr preferRelativeResize="0"/>
          <p:nvPr>
            <p:ph idx="3" type="pic"/>
          </p:nvPr>
        </p:nvPicPr>
        <p:blipFill rotWithShape="1">
          <a:blip r:embed="rId3">
            <a:alphaModFix/>
          </a:blip>
          <a:srcRect b="0" l="0" r="0" t="0"/>
          <a:stretch/>
        </p:blipFill>
        <p:spPr>
          <a:xfrm>
            <a:off x="2455922" y="419270"/>
            <a:ext cx="2285207" cy="2273182"/>
          </a:xfrm>
          <a:prstGeom prst="rect">
            <a:avLst/>
          </a:prstGeom>
          <a:solidFill>
            <a:schemeClr val="dk1">
              <a:alpha val="9803"/>
            </a:schemeClr>
          </a:solidFill>
          <a:ln>
            <a:noFill/>
          </a:ln>
        </p:spPr>
      </p:pic>
      <p:sp>
        <p:nvSpPr>
          <p:cNvPr id="205" name="Google Shape;205;p22"/>
          <p:cNvSpPr txBox="1"/>
          <p:nvPr>
            <p:ph type="title"/>
          </p:nvPr>
        </p:nvSpPr>
        <p:spPr>
          <a:xfrm>
            <a:off x="1099631" y="2825496"/>
            <a:ext cx="4983480" cy="603504"/>
          </a:xfrm>
          <a:prstGeom prst="rect">
            <a:avLst/>
          </a:prstGeom>
          <a:noFill/>
          <a:ln>
            <a:noFill/>
          </a:ln>
        </p:spPr>
        <p:txBody>
          <a:bodyPr anchorCtr="0" anchor="ctr" bIns="0" lIns="91425" spcFirstLastPara="1" rIns="91425" wrap="square" tIns="0">
            <a:noAutofit/>
          </a:bodyPr>
          <a:lstStyle/>
          <a:p>
            <a:pPr indent="0" lvl="0" marL="0" rtl="0" algn="ctr">
              <a:lnSpc>
                <a:spcPct val="90000"/>
              </a:lnSpc>
              <a:spcBef>
                <a:spcPts val="0"/>
              </a:spcBef>
              <a:spcAft>
                <a:spcPts val="0"/>
              </a:spcAft>
              <a:buClr>
                <a:srgbClr val="262626"/>
              </a:buClr>
              <a:buSzPts val="1800"/>
              <a:buNone/>
            </a:pPr>
            <a:r>
              <a:rPr lang="es-ES"/>
              <a:t>COMPARACIÓN 1</a:t>
            </a:r>
            <a:endParaRPr/>
          </a:p>
        </p:txBody>
      </p:sp>
      <p:sp>
        <p:nvSpPr>
          <p:cNvPr id="206" name="Google Shape;206;p22"/>
          <p:cNvSpPr txBox="1"/>
          <p:nvPr>
            <p:ph idx="1" type="body"/>
          </p:nvPr>
        </p:nvSpPr>
        <p:spPr>
          <a:xfrm>
            <a:off x="1099632" y="3462109"/>
            <a:ext cx="4979928" cy="3262853"/>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1400"/>
              <a:buNone/>
            </a:pPr>
            <a:r>
              <a:rPr lang="es-ES"/>
              <a:t>Lorem ipsum dolor sit amet, consectetur adipiscing elit. Ut gravida eros erat. Proin a tellus sed risus lobortis sagittis eu quis est. Duis ut aliquam nisi. Suspendisse vehicula mi diam, sit amet lacinia massa sodales ac. Fusce condimentum egestas nunc a maximus. Quisque et orci purus. Proin dolor mi, ultrices sit amet ipsum placerat, congue mattis turpis. Donec vestibulum eros eget mauris dignissim, ut ultricies dolor viverra. Phasellus efficitur ante nec sem convallis, in ornare est accumsan. Lorem ipsum dolor sit amet, consectetur adipiscing elit. </a:t>
            </a:r>
            <a:endParaRPr/>
          </a:p>
        </p:txBody>
      </p:sp>
      <p:pic>
        <p:nvPicPr>
          <p:cNvPr descr="Comparación de imágenes 2" id="207" name="Google Shape;207;p22"/>
          <p:cNvPicPr preferRelativeResize="0"/>
          <p:nvPr>
            <p:ph idx="2" type="pic"/>
          </p:nvPr>
        </p:nvPicPr>
        <p:blipFill rotWithShape="1">
          <a:blip r:embed="rId4">
            <a:alphaModFix/>
          </a:blip>
          <a:srcRect b="0" l="0" r="0" t="0"/>
          <a:stretch/>
        </p:blipFill>
        <p:spPr>
          <a:xfrm>
            <a:off x="7968655" y="419270"/>
            <a:ext cx="2285207" cy="2273182"/>
          </a:xfrm>
          <a:prstGeom prst="rect">
            <a:avLst/>
          </a:prstGeom>
          <a:solidFill>
            <a:schemeClr val="dk1">
              <a:alpha val="9803"/>
            </a:schemeClr>
          </a:solidFill>
          <a:ln>
            <a:noFill/>
          </a:ln>
        </p:spPr>
      </p:pic>
      <p:sp>
        <p:nvSpPr>
          <p:cNvPr id="208" name="Google Shape;208;p22"/>
          <p:cNvSpPr txBox="1"/>
          <p:nvPr>
            <p:ph idx="4" type="body"/>
          </p:nvPr>
        </p:nvSpPr>
        <p:spPr>
          <a:xfrm>
            <a:off x="6612364" y="2823082"/>
            <a:ext cx="4979928" cy="605918"/>
          </a:xfrm>
          <a:prstGeom prst="rect">
            <a:avLst/>
          </a:prstGeom>
          <a:no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rgbClr val="262626"/>
              </a:buClr>
              <a:buSzPts val="1800"/>
              <a:buNone/>
            </a:pPr>
            <a:r>
              <a:rPr lang="es-ES"/>
              <a:t>COMPARACIÓN 2</a:t>
            </a:r>
            <a:endParaRPr/>
          </a:p>
        </p:txBody>
      </p:sp>
      <p:sp>
        <p:nvSpPr>
          <p:cNvPr id="209" name="Google Shape;209;p22"/>
          <p:cNvSpPr txBox="1"/>
          <p:nvPr>
            <p:ph idx="5" type="body"/>
          </p:nvPr>
        </p:nvSpPr>
        <p:spPr>
          <a:xfrm>
            <a:off x="6612365" y="3462109"/>
            <a:ext cx="4979928" cy="3262853"/>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1400"/>
              <a:buNone/>
            </a:pPr>
            <a:r>
              <a:rPr lang="es-ES"/>
              <a:t>Lorem ipsum dolor sit amet, consectetur adipiscing elit. Ut gravida eros erat. Proin a tellus sed risus lobortis sagittis eu quis est. Duis ut aliquam nisi. Suspendisse vehicula mi diam, sit amet lacinia massa sodales ac. Fusce condimentum egestas nunc a maximus. Quisque et orci purus. Proin dolor mi, ultrices sit amet ipsum placerat, congue mattis turpis. Donec vestibulum eros eget mauris dignissim, ut ultricies dolor viverra. Phasellus efficitur ante nec sem convallis, in ornare est accumsan. Lorem ipsum dolor sit amet, consectetur adipiscing elit.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descr="Gráfico" id="215" name="Google Shape;215;p23"/>
          <p:cNvPicPr preferRelativeResize="0"/>
          <p:nvPr/>
        </p:nvPicPr>
        <p:blipFill rotWithShape="1">
          <a:blip r:embed="rId3">
            <a:alphaModFix/>
          </a:blip>
          <a:srcRect b="0" l="0" r="0" t="0"/>
          <a:stretch/>
        </p:blipFill>
        <p:spPr>
          <a:xfrm>
            <a:off x="1104900" y="519113"/>
            <a:ext cx="4991100" cy="5924550"/>
          </a:xfrm>
          <a:prstGeom prst="rect">
            <a:avLst/>
          </a:prstGeom>
          <a:noFill/>
          <a:ln>
            <a:noFill/>
          </a:ln>
        </p:spPr>
      </p:pic>
      <p:sp>
        <p:nvSpPr>
          <p:cNvPr id="216" name="Google Shape;216;p23"/>
          <p:cNvSpPr txBox="1"/>
          <p:nvPr>
            <p:ph type="title"/>
          </p:nvPr>
        </p:nvSpPr>
        <p:spPr>
          <a:xfrm>
            <a:off x="7296150" y="619194"/>
            <a:ext cx="4514851" cy="1016858"/>
          </a:xfrm>
          <a:prstGeom prst="rect">
            <a:avLst/>
          </a:prstGeom>
          <a:noFill/>
          <a:ln>
            <a:noFill/>
          </a:ln>
        </p:spPr>
        <p:txBody>
          <a:bodyPr anchorCtr="0" anchor="ctr" bIns="45700" lIns="0" spcFirstLastPara="1" rIns="0" wrap="square" tIns="45700">
            <a:noAutofit/>
          </a:bodyPr>
          <a:lstStyle/>
          <a:p>
            <a:pPr indent="0" lvl="0" marL="0" rtl="0" algn="l">
              <a:lnSpc>
                <a:spcPct val="90000"/>
              </a:lnSpc>
              <a:spcBef>
                <a:spcPts val="0"/>
              </a:spcBef>
              <a:spcAft>
                <a:spcPts val="0"/>
              </a:spcAft>
              <a:buClr>
                <a:schemeClr val="lt1"/>
              </a:buClr>
              <a:buSzPts val="3200"/>
              <a:buFont typeface="Calibri"/>
              <a:buNone/>
            </a:pPr>
            <a:r>
              <a:rPr lang="es-ES"/>
              <a:t>EL TÍTULO SE ESCRIBE AQUÍ 04</a:t>
            </a:r>
            <a:endParaRPr/>
          </a:p>
        </p:txBody>
      </p:sp>
      <p:sp>
        <p:nvSpPr>
          <p:cNvPr id="217" name="Google Shape;217;p23"/>
          <p:cNvSpPr txBox="1"/>
          <p:nvPr>
            <p:ph idx="2" type="body"/>
          </p:nvPr>
        </p:nvSpPr>
        <p:spPr>
          <a:xfrm>
            <a:off x="7326300" y="1675126"/>
            <a:ext cx="4484700" cy="659859"/>
          </a:xfrm>
          <a:prstGeom prst="rect">
            <a:avLst/>
          </a:prstGeom>
          <a:noFill/>
          <a:ln>
            <a:noFill/>
          </a:ln>
        </p:spPr>
        <p:txBody>
          <a:bodyPr anchorCtr="0" anchor="t" bIns="45700" lIns="0" spcFirstLastPara="1" rIns="0" wrap="square" tIns="45700">
            <a:noAutofit/>
          </a:bodyPr>
          <a:lstStyle/>
          <a:p>
            <a:pPr indent="0" lvl="0" marL="0" rtl="0" algn="l">
              <a:lnSpc>
                <a:spcPct val="90000"/>
              </a:lnSpc>
              <a:spcBef>
                <a:spcPts val="0"/>
              </a:spcBef>
              <a:spcAft>
                <a:spcPts val="0"/>
              </a:spcAft>
              <a:buClr>
                <a:schemeClr val="lt1"/>
              </a:buClr>
              <a:buSzPts val="2000"/>
              <a:buNone/>
            </a:pPr>
            <a:r>
              <a:rPr lang="es-ES"/>
              <a:t>EL SUBTÍTULO SE ESCRIBE AQUÍ</a:t>
            </a:r>
            <a:endParaRPr/>
          </a:p>
        </p:txBody>
      </p:sp>
      <p:sp>
        <p:nvSpPr>
          <p:cNvPr id="218" name="Google Shape;218;p23"/>
          <p:cNvSpPr txBox="1"/>
          <p:nvPr>
            <p:ph idx="1" type="body"/>
          </p:nvPr>
        </p:nvSpPr>
        <p:spPr>
          <a:xfrm>
            <a:off x="7296150" y="2427576"/>
            <a:ext cx="4514851" cy="3779998"/>
          </a:xfrm>
          <a:prstGeom prst="rect">
            <a:avLst/>
          </a:prstGeom>
          <a:noFill/>
          <a:ln>
            <a:noFill/>
          </a:ln>
        </p:spPr>
        <p:txBody>
          <a:bodyPr anchorCtr="0" anchor="t" bIns="45700" lIns="0" spcFirstLastPara="1" rIns="0" wrap="square" tIns="45700">
            <a:noAutofit/>
          </a:bodyPr>
          <a:lstStyle/>
          <a:p>
            <a:pPr indent="0" lvl="0" marL="0" rtl="0" algn="l">
              <a:lnSpc>
                <a:spcPct val="140000"/>
              </a:lnSpc>
              <a:spcBef>
                <a:spcPts val="0"/>
              </a:spcBef>
              <a:spcAft>
                <a:spcPts val="0"/>
              </a:spcAft>
              <a:buClr>
                <a:schemeClr val="lt1"/>
              </a:buClr>
              <a:buSzPts val="1480"/>
              <a:buNone/>
            </a:pPr>
            <a:r>
              <a:rPr lang="es-ES" sz="1480"/>
              <a:t>Lorem ipsum dolor sit amet, consectetur adipiscing elit. Ut gravida eros erat. Proin a tellus sed risus lobortis sagittis eu quis est. Duis ut aliquam nisi. Suspendisse vehicula mi diam, sit amet lacinia massa sodales ac. Fusce condimentum egestas nunc a maximus. Quisque et orci purus. Proin dolor mi, ultrices sit amet ipsum placerat, congue mattis turpis. Donec vestibulum eros eget mauris dignissim, ut ultricies dolor viverra. Phasellus efficitur ante nec sem convallis, in ornare est accumsan. Lorem ipsum dolor sit amet, consectetur adipiscing elit. Ut gravida eros erat. Proin a tellus sed risus lobortis sagittis eu quis est.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4"/>
          <p:cNvSpPr txBox="1"/>
          <p:nvPr>
            <p:ph type="title"/>
          </p:nvPr>
        </p:nvSpPr>
        <p:spPr>
          <a:xfrm>
            <a:off x="1104900" y="365125"/>
            <a:ext cx="10248899" cy="60642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959"/>
              <a:buFont typeface="Calibri"/>
              <a:buNone/>
            </a:pPr>
            <a:r>
              <a:rPr lang="es-ES" sz="3959"/>
              <a:t>EL TÍTULO VA AQUÍ 05</a:t>
            </a:r>
            <a:endParaRPr/>
          </a:p>
        </p:txBody>
      </p:sp>
      <p:graphicFrame>
        <p:nvGraphicFramePr>
          <p:cNvPr id="225" name="Google Shape;225;p24"/>
          <p:cNvGraphicFramePr/>
          <p:nvPr/>
        </p:nvGraphicFramePr>
        <p:xfrm>
          <a:off x="1104900" y="1352551"/>
          <a:ext cx="3000000" cy="3000000"/>
        </p:xfrm>
        <a:graphic>
          <a:graphicData uri="http://schemas.openxmlformats.org/drawingml/2006/table">
            <a:tbl>
              <a:tblPr bandRow="1" firstRow="1">
                <a:noFill/>
                <a:tableStyleId>{FC992565-E2B9-41E3-AEB0-962F501C2641}</a:tableStyleId>
              </a:tblPr>
              <a:tblGrid>
                <a:gridCol w="2557375"/>
                <a:gridCol w="2557375"/>
                <a:gridCol w="2557375"/>
                <a:gridCol w="2576750"/>
              </a:tblGrid>
              <a:tr h="543900">
                <a:tc>
                  <a:txBody>
                    <a:bodyPr/>
                    <a:lstStyle/>
                    <a:p>
                      <a:pPr indent="0" lvl="0" marL="0" marR="0" rtl="0" algn="ctr">
                        <a:spcBef>
                          <a:spcPts val="0"/>
                        </a:spcBef>
                        <a:spcAft>
                          <a:spcPts val="0"/>
                        </a:spcAft>
                        <a:buNone/>
                      </a:pPr>
                      <a:r>
                        <a:rPr b="0" lang="es-ES" sz="2400" u="none" cap="none" strike="noStrike">
                          <a:latin typeface="Calibri"/>
                          <a:ea typeface="Calibri"/>
                          <a:cs typeface="Calibri"/>
                          <a:sym typeface="Calibri"/>
                        </a:rPr>
                        <a:t>EL TÍTULO</a:t>
                      </a:r>
                      <a:endParaRPr b="0" i="0" sz="2400" u="none" cap="none" strike="noStrike">
                        <a:solidFill>
                          <a:schemeClr val="lt2"/>
                        </a:solidFill>
                        <a:latin typeface="Calibri"/>
                        <a:ea typeface="Calibri"/>
                        <a:cs typeface="Calibri"/>
                        <a:sym typeface="Calibri"/>
                      </a:endParaRPr>
                    </a:p>
                  </a:txBody>
                  <a:tcPr marT="35000" marB="35000" marR="62900" marL="62900" anchor="ctr">
                    <a:lnL cap="flat" cmpd="sng" w="12700">
                      <a:solidFill>
                        <a:schemeClr val="dk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dk1"/>
                    </a:solidFill>
                  </a:tcPr>
                </a:tc>
                <a:tc>
                  <a:txBody>
                    <a:bodyPr/>
                    <a:lstStyle/>
                    <a:p>
                      <a:pPr indent="0" lvl="0" marL="0" marR="0" rtl="0" algn="ctr">
                        <a:spcBef>
                          <a:spcPts val="0"/>
                        </a:spcBef>
                        <a:spcAft>
                          <a:spcPts val="0"/>
                        </a:spcAft>
                        <a:buNone/>
                      </a:pPr>
                      <a:r>
                        <a:rPr b="0" lang="es-ES" sz="2400" u="none" cap="none" strike="noStrike">
                          <a:latin typeface="Calibri"/>
                          <a:ea typeface="Calibri"/>
                          <a:cs typeface="Calibri"/>
                          <a:sym typeface="Calibri"/>
                        </a:rPr>
                        <a:t>EL TÍTULO</a:t>
                      </a:r>
                      <a:endParaRPr b="0" i="0" sz="2400" u="none" cap="none" strike="noStrike">
                        <a:solidFill>
                          <a:schemeClr val="lt2"/>
                        </a:solidFill>
                        <a:latin typeface="Calibri"/>
                        <a:ea typeface="Calibri"/>
                        <a:cs typeface="Calibri"/>
                        <a:sym typeface="Calibri"/>
                      </a:endParaRPr>
                    </a:p>
                  </a:txBody>
                  <a:tcPr marT="35000" marB="35000" marR="62900" marL="629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dk1"/>
                    </a:solidFill>
                  </a:tcPr>
                </a:tc>
                <a:tc>
                  <a:txBody>
                    <a:bodyPr/>
                    <a:lstStyle/>
                    <a:p>
                      <a:pPr indent="0" lvl="0" marL="0" marR="0" rtl="0" algn="ctr">
                        <a:spcBef>
                          <a:spcPts val="0"/>
                        </a:spcBef>
                        <a:spcAft>
                          <a:spcPts val="0"/>
                        </a:spcAft>
                        <a:buNone/>
                      </a:pPr>
                      <a:r>
                        <a:rPr b="0" lang="es-ES" sz="2400" u="none" cap="none" strike="noStrike">
                          <a:latin typeface="Calibri"/>
                          <a:ea typeface="Calibri"/>
                          <a:cs typeface="Calibri"/>
                          <a:sym typeface="Calibri"/>
                        </a:rPr>
                        <a:t>EL TÍTULO</a:t>
                      </a:r>
                      <a:endParaRPr b="0" i="0" sz="2400" u="none" cap="none" strike="noStrike">
                        <a:solidFill>
                          <a:schemeClr val="lt2"/>
                        </a:solidFill>
                        <a:latin typeface="Calibri"/>
                        <a:ea typeface="Calibri"/>
                        <a:cs typeface="Calibri"/>
                        <a:sym typeface="Calibri"/>
                      </a:endParaRPr>
                    </a:p>
                  </a:txBody>
                  <a:tcPr marT="35000" marB="35000" marR="62900" marL="629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dk1"/>
                    </a:solidFill>
                  </a:tcPr>
                </a:tc>
                <a:tc>
                  <a:txBody>
                    <a:bodyPr/>
                    <a:lstStyle/>
                    <a:p>
                      <a:pPr indent="0" lvl="0" marL="0" marR="0" rtl="0" algn="ctr">
                        <a:spcBef>
                          <a:spcPts val="0"/>
                        </a:spcBef>
                        <a:spcAft>
                          <a:spcPts val="0"/>
                        </a:spcAft>
                        <a:buNone/>
                      </a:pPr>
                      <a:r>
                        <a:rPr b="0" lang="es-ES" sz="2400" u="none" cap="none" strike="noStrike">
                          <a:latin typeface="Calibri"/>
                          <a:ea typeface="Calibri"/>
                          <a:cs typeface="Calibri"/>
                          <a:sym typeface="Calibri"/>
                        </a:rPr>
                        <a:t>EL TÍTULO</a:t>
                      </a:r>
                      <a:endParaRPr b="0" i="0" sz="2400" u="none" cap="none" strike="noStrike">
                        <a:solidFill>
                          <a:schemeClr val="lt2"/>
                        </a:solidFill>
                        <a:latin typeface="Calibri"/>
                        <a:ea typeface="Calibri"/>
                        <a:cs typeface="Calibri"/>
                        <a:sym typeface="Calibri"/>
                      </a:endParaRPr>
                    </a:p>
                  </a:txBody>
                  <a:tcPr marT="35000" marB="35000" marR="62900" marL="62900" anchor="ctr">
                    <a:lnL cap="flat" cmpd="sng" w="12700">
                      <a:solidFill>
                        <a:schemeClr val="lt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dk1"/>
                    </a:solidFill>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534475">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Calibri"/>
                        <a:buNone/>
                      </a:pPr>
                      <a:r>
                        <a:rPr b="0" lang="es-ES" sz="1400" u="none" cap="none" strike="noStrike">
                          <a:latin typeface="Calibri"/>
                          <a:ea typeface="Calibri"/>
                          <a:cs typeface="Calibri"/>
                          <a:sym typeface="Calibri"/>
                        </a:rPr>
                        <a:t>Colocar contenido aquí</a:t>
                      </a:r>
                      <a:endParaRPr b="0" i="0" sz="1400" u="none" cap="none" strike="noStrike">
                        <a:solidFill>
                          <a:schemeClr val="lt1"/>
                        </a:solidFill>
                        <a:latin typeface="Calibri"/>
                        <a:ea typeface="Calibri"/>
                        <a:cs typeface="Calibri"/>
                        <a:sym typeface="Calibri"/>
                      </a:endParaRPr>
                    </a:p>
                  </a:txBody>
                  <a:tcPr marT="35000" marB="35000" marR="60100" marL="601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descr="Degradado de café " id="231" name="Google Shape;231;p25" title="Degradado de café "/>
          <p:cNvPicPr preferRelativeResize="0"/>
          <p:nvPr>
            <p:ph idx="2" type="pic"/>
          </p:nvPr>
        </p:nvPicPr>
        <p:blipFill rotWithShape="1">
          <a:blip r:embed="rId3">
            <a:alphaModFix/>
          </a:blip>
          <a:srcRect b="0" l="0" r="0" t="0"/>
          <a:stretch/>
        </p:blipFill>
        <p:spPr>
          <a:xfrm>
            <a:off x="1104900" y="0"/>
            <a:ext cx="11087100" cy="6858000"/>
          </a:xfrm>
          <a:prstGeom prst="rect">
            <a:avLst/>
          </a:prstGeom>
          <a:noFill/>
          <a:ln>
            <a:noFill/>
          </a:ln>
        </p:spPr>
      </p:pic>
      <p:sp>
        <p:nvSpPr>
          <p:cNvPr descr="Leyenda de la imagen" id="232" name="Google Shape;232;p25"/>
          <p:cNvSpPr/>
          <p:nvPr/>
        </p:nvSpPr>
        <p:spPr>
          <a:xfrm>
            <a:off x="9353010" y="324464"/>
            <a:ext cx="2401524" cy="2388886"/>
          </a:xfrm>
          <a:prstGeom prst="ellipse">
            <a:avLst/>
          </a:prstGeom>
          <a:solidFill>
            <a:schemeClr val="accent1">
              <a:alpha val="6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700" u="none" cap="none" strike="noStrike">
              <a:solidFill>
                <a:schemeClr val="lt1"/>
              </a:solidFill>
              <a:latin typeface="Calibri"/>
              <a:ea typeface="Calibri"/>
              <a:cs typeface="Calibri"/>
              <a:sym typeface="Calibri"/>
            </a:endParaRPr>
          </a:p>
        </p:txBody>
      </p:sp>
      <p:sp>
        <p:nvSpPr>
          <p:cNvPr id="233" name="Google Shape;233;p25"/>
          <p:cNvSpPr/>
          <p:nvPr/>
        </p:nvSpPr>
        <p:spPr>
          <a:xfrm>
            <a:off x="9385986" y="853066"/>
            <a:ext cx="2097590" cy="1331680"/>
          </a:xfrm>
          <a:prstGeom prst="rect">
            <a:avLst/>
          </a:prstGeom>
          <a:noFill/>
          <a:ln>
            <a:noFill/>
          </a:ln>
        </p:spPr>
        <p:txBody>
          <a:bodyPr anchorCtr="0" anchor="ctr" bIns="45700" lIns="274300" spcFirstLastPara="1" rIns="91425" wrap="square" tIns="45700">
            <a:noAutofit/>
          </a:bodyPr>
          <a:lstStyle/>
          <a:p>
            <a:pPr indent="0" lvl="0" marL="0" marR="0" rtl="0" algn="ctr">
              <a:spcBef>
                <a:spcPts val="0"/>
              </a:spcBef>
              <a:spcAft>
                <a:spcPts val="0"/>
              </a:spcAft>
              <a:buNone/>
            </a:pPr>
            <a:r>
              <a:rPr b="1" i="0" lang="es-ES" sz="2800" u="none" cap="none" strike="noStrike">
                <a:solidFill>
                  <a:schemeClr val="lt1"/>
                </a:solidFill>
                <a:latin typeface="Gill Sans"/>
                <a:ea typeface="Gill Sans"/>
                <a:cs typeface="Gill Sans"/>
                <a:sym typeface="Gill Sans"/>
              </a:rPr>
              <a:t>LEYENDA</a:t>
            </a:r>
            <a:br>
              <a:rPr b="1" i="0" lang="es-ES" sz="2800" u="none" cap="none" strike="noStrike">
                <a:solidFill>
                  <a:schemeClr val="lt1"/>
                </a:solidFill>
                <a:latin typeface="Gill Sans"/>
                <a:ea typeface="Gill Sans"/>
                <a:cs typeface="Gill Sans"/>
                <a:sym typeface="Gill Sans"/>
              </a:rPr>
            </a:br>
            <a:r>
              <a:rPr b="1" i="0" lang="es-ES" sz="2800" u="none" cap="none" strike="noStrike">
                <a:solidFill>
                  <a:schemeClr val="lt1"/>
                </a:solidFill>
                <a:latin typeface="Gill Sans"/>
                <a:ea typeface="Gill Sans"/>
                <a:cs typeface="Gill Sans"/>
                <a:sym typeface="Gill Sans"/>
              </a:rPr>
              <a:t>AQUÍ</a:t>
            </a:r>
            <a:endParaRPr b="0" i="0" sz="1100" u="none" cap="none" strike="noStrike">
              <a:solidFill>
                <a:schemeClr val="lt1"/>
              </a:solidFill>
              <a:latin typeface="Calibri"/>
              <a:ea typeface="Calibri"/>
              <a:cs typeface="Calibri"/>
              <a:sym typeface="Calibri"/>
            </a:endParaRPr>
          </a:p>
        </p:txBody>
      </p:sp>
      <p:sp>
        <p:nvSpPr>
          <p:cNvPr id="234" name="Google Shape;234;p25"/>
          <p:cNvSpPr txBox="1"/>
          <p:nvPr/>
        </p:nvSpPr>
        <p:spPr>
          <a:xfrm>
            <a:off x="10919584" y="441326"/>
            <a:ext cx="703476" cy="24447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s-ES" sz="1000" u="none" cap="none" strike="noStrike">
                <a:solidFill>
                  <a:schemeClr val="lt1"/>
                </a:solidFill>
                <a:latin typeface="Calibri"/>
                <a:ea typeface="Calibri"/>
                <a:cs typeface="Calibri"/>
                <a:sym typeface="Calibri"/>
              </a:rPr>
              <a:t>‹#›</a:t>
            </a:fld>
            <a:endParaRPr b="1" i="0" sz="1000" u="none" cap="none" strike="noStrike">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Fashion Brochure">
      <a:dk1>
        <a:srgbClr val="000000"/>
      </a:dk1>
      <a:lt1>
        <a:srgbClr val="FFFFFF"/>
      </a:lt1>
      <a:dk2>
        <a:srgbClr val="454551"/>
      </a:dk2>
      <a:lt2>
        <a:srgbClr val="D8D9DC"/>
      </a:lt2>
      <a:accent1>
        <a:srgbClr val="E32D91"/>
      </a:accent1>
      <a:accent2>
        <a:srgbClr val="0C0C0C"/>
      </a:accent2>
      <a:accent3>
        <a:srgbClr val="595959"/>
      </a:accent3>
      <a:accent4>
        <a:srgbClr val="F9D5E9"/>
      </a:accent4>
      <a:accent5>
        <a:srgbClr val="EE81BD"/>
      </a:accent5>
      <a:accent6>
        <a:srgbClr val="D54773"/>
      </a:accent6>
      <a:hlink>
        <a:srgbClr val="C830CC"/>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